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57600" y="228600"/>
            <a:ext cx="3657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Фразеологизмы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57600" y="1044855"/>
            <a:ext cx="4297376" cy="20383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Фразеологизмы — это устойчивые словосочетания, которые обогащают речь яркими и выразительными оборотами, отражая культуру, историю и особенности мировоззрения народа.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фразеологизмов помогает глубже понять язык, его связь с культурным наследием, а также раскрыть уникальность и многообразие языковой картины мира.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486711"/>
            <a:ext cx="603504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употреблении фразеологизмов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781341" y="1488186"/>
            <a:ext cx="7315200" cy="28079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употреблении фразеологизмов часто связаны с неправильным пониманием их значения или изменением слов в выражении.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вместо "с кем поведешься, от того и наберешься" кто-то может сказать "кто с кем поведется", что искажает смысл.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люди путают слова внутри фразеологизмов: говорят "гладить по шерсти" вместо "гладить против шерсти".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ошибки могут исказить значение или сделать речь смешной.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избежать этого, важно правильно запоминать устойчивые выражения и использовать их в подходящих ситуациях.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употребление фразеологизмов делает речь грамотной и выразительной.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0" y="0"/>
            <a:ext cx="40005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178" y="231399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Словари фразеологизмов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10178" y="758102"/>
            <a:ext cx="4872768" cy="329178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Словари фразеологизмов — это справочные издания, которые помогают  лучше понять значение, происхождение и правильное употребление устойчивых выражений в речи.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содержат толкования фразеологизмов, примеры их употребления в литературе и поясняют их происхождение.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них выделяют словари, созданные известными лингвистами, например, "Словарь русских народных говоров" или работы В.П. Жукова и Н.М. Шанского.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Для школьников полезны такие издания, как "Фразеологический словарь русского языка" под редакцией А.И. Молоткова, где доступно объясняются значения выражений.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со словарями помогает расширить словарный запас и научиться правильно использовать фразеологизмы в речи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414" y="457894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Фразеологизмы в культуре и искусстве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714812" y="1423417"/>
            <a:ext cx="6763956" cy="234687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Фразеологизмы широко используются в культуре и искусстве, чтобы передать народную мудрость, традиции и особенности мировоззрения.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театре, кино и музыке они помогают сделать диалоги более естественными и близкими зрителю.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спектаклях по пьесам А.Н. Островского часто встречаются выражения вроде "держать ухо востро", что подчеркивает хитрость или осторожность героев.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и стихах фразеологизмы добавляют текстам образность и эмоциональность.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часто становятся основой для заголовков книг, фильмов или газетных статей, например, "Шила в мешке не утаишь".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такому использованию фразеологизмы поддерживают связь между искусством и повседневной жизнью, сохраняя культурное наследие народа.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57600" y="171575"/>
            <a:ext cx="36576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фразеологизмов в обогащении языка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458012" y="964831"/>
            <a:ext cx="4715561" cy="342513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Фразеологизмы играют важную роль в обогащении языка, делая его более выразительным, образным и эмоциональным.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позволяют передать сложные идеи и чувства в краткой и понятной форме, добавляя речи яркости и уникальности.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фразеологизмам, язык становится живым и динамичным, отражая культуру, историю и традиции народа.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устойчивых выражений помогает точнее выразить мысли, избежать однообразия и придать высказыванию особый колорит.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фразеологизмы не только украшают язык, но и поддерживают его богатство и разнообразие.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935" y="486406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фразеологизмов и пословиц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29685" y="1138291"/>
            <a:ext cx="7315200" cy="302508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Фразеологизмы и пословицы схожи тем, что оба являются устойчивыми выражениями, но их функции и форма различаются.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Фразеологизмы — это часть речи, которая используется в предложении для усиления выразительности, например, "бить баклуши".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же представляют собой законченные высказывания с поучительным или нравственным смыслом, например, "Без труда не вытащишь и рыбку из пруда".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Фразеологизмы чаще служат для описания ситуаций, а пословицы выражают мораль или жизненную мудрость.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фразеологизмы делают речь ярче, а пословицы учат и заставляют задуматься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54226" y="524727"/>
            <a:ext cx="5311332" cy="80382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10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упражнения по употреблению фразеологизмов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005502" y="1328548"/>
            <a:ext cx="4980681" cy="293935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Подобрать фразеологизм к ситуации: "Он очень сильно испугался" — ответ: "По спине мурашки побежали".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Объяснить значение выражений, таких как "бить баклуши" или "кот наплакал", чтобы понять их смысл.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Составить предложения с разными фразеологизмами, например: "Он всегда держит ухо востро на важных переговорах".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Заменить фразеологизмом часть текста: "Он ничего не сделал целый день" — "Он бил баклуши".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упражнения развивают речь и делают её более выразительной.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76733" y="1233637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фразеологизма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572186" y="1760340"/>
            <a:ext cx="6400800" cy="192018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 — это такое сочетание слов, которое мы используем в речи как одно целое и которое имеет особый, не всегда прямой смысл.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выражение "бить баклуши" вовсе не про баклуши, а про лень или безделье. Эти устойчивые выражения нельзя изменять, иначе они потеряют свой смысл.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Фразеологизмы делают нашу речь ярче, интереснее и помогают точнее выразить мысли.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часто связаны с культурой и традициями народа, поэтому изучать их не только полезно, но и увлекательно!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0383" y="0"/>
            <a:ext cx="40005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7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0778" y="202886"/>
            <a:ext cx="4809605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фразеологизмов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0778" y="729589"/>
            <a:ext cx="5180269" cy="355089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Фразеологизмы появились в русском языке из разных источников, и их происхождение часто связано с историей, культурой и повседневной жизнью людей.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выражение "водить за нос" возникло благодаря старинному обычаю обманывать человека, как будто дразня его чем-то недостижимым.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возникли благодаря литературным произведениям, как "попасть впросак" из басен И.А. Крылова.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фразеологизмы, которые появились из религиозных текстов, пословиц и поговорок, а также из мифов и легенд.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выражения заимствованы из других языков, но прижились в русской речи.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76733" y="1271654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фразеологизмов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676733" y="1798356"/>
            <a:ext cx="6400800" cy="20078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Фразеологизмы делятся на несколько видов в зависимости от их значения и использования.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Фразеологические единства (идиомы)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это выражения, где слова связаны по смыслу, например, "грызть гранит науки".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Фразеологические сращения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это такие обороты, где значение слов уже нельзя понять по отдельности, например, "бить баклуши".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Фразеологические сочетания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- одно слово употребляется в прямом смысле, а другое — в переносном, как в выражении "пролить свет" (на проблему).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Отдельно выделяют 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i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сравнения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например, "голодный как волк".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34220" y="144559"/>
            <a:ext cx="36576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Употребление фразеологизмов в речи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934220" y="2353527"/>
            <a:ext cx="4648034" cy="233734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часто используются в разговорной речи, например, "держать ухо востро" или "пускать пыль в глаза", чтобы подчеркнуть определённые ситуации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художественной литературе фразеологизмы помогают авторам создавать запоминающиеся образы и характеры героев.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использование фразеологизмов украшает речь и делает её более убедительной и эмоциональной.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3934220" y="1007464"/>
            <a:ext cx="3963255" cy="1409700"/>
          </a:xfrm>
          <a:prstGeom prst="rect">
            <a:avLst/>
          </a:prstGeom>
          <a:noFill/>
          <a:ln/>
          <a:effectLst>
            <a:outerShdw sx="100000" sy="100000" kx="0" ky="0" algn="bl" rotWithShape="0" blurRad="19050" dist="12700" dir="60000">
              <a:srgbClr val="adadad">
                <a:alpha val="100000"/>
              </a:srgbClr>
            </a:outerShdw>
          </a:effectLst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Фразеологизмы делают речь более живой, яркой и образной, помогая точнее выражать мысли и чувства.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важно употреблять их к месту, чтобы не нарушить смысл сказанного.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10203" y="1271654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фразеологизмов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610203" y="1798356"/>
            <a:ext cx="6400800" cy="272028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фразеологизмов часто переносное и не совпадает с буквальным смыслом входящих в них слов.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"бить ключом" означает бурлить, кипеть активностью, а не ударять ключом.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Фразеологизмы помогают выразить сложные идеи или эмоции коротко и образно, что делает речь более выразительной.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значений фразеологизмов позволяет лучше усвоить богатство языка и точнее передавать свои мысли. Без них наша речь была бы менее красочной и интересной.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3914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57600" y="133558"/>
            <a:ext cx="36576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фразеологизмов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572062" y="921300"/>
            <a:ext cx="4458947" cy="263649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языке существует множество фразеологизмов, которые делают речь более яркой и выразительной.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"бить баклуши" означает бездельничать, "гладить по головке" — мягко хвалить или нежно ободрять, а "зарубить на носу" — твёрдо запомнить.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"как рыба в воде" описывает человека, который чувствует себя уверенно в определённой ситуации, а "с гулькин нос" говорит о чём-то очень маленьком или незначительном.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 другие фразеологизмы украшают нашу речь, добавляя ей образности и эмоциональности. Их стоит запоминать, чтобы использовать в подходящих ситуациях!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76733" y="1233637"/>
            <a:ext cx="6552867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Фразеологизмы в литературе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676733" y="1760340"/>
            <a:ext cx="6552867" cy="22364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Фразеологизмы активно используются в литературе, чтобы сделать текст более живым, образным и близким читателю.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у И.А. Крылова в басне «Квартет» используется выражение «ни тпру ни ну», что подчеркивает растерянность персонажей и что ничего не получается.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А.С. Пушкина можно встретить фразеологизмы, такие как «бить челом» или «зарубить на носу», которые добавляют колорит и историческую достоверность.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«Конёк-Горбунок» П.П. Ершова можно найти фразеологизм «на краю света» , когда герои отправляются на поиски неведомого царства.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3827" y="251709"/>
            <a:ext cx="383818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Фразеологизмы в повседневной речи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2752" y="1894027"/>
            <a:ext cx="4009256" cy="285363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говоря "бить тревогу", мы хотим сказать, что кто-то сильно волнуется или беспокоится.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кто-то "водит за нос", это значит, что он обманывает или затягивает выполнение обещания.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"как с гуся вода" помогает описать человека, который легко переносит трудности или критику.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Фразеологизмы делают нашу речь выразительной, эмоциональной и ближе для собеседника, ведь многие из них всем давно знакомы. 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293827" y="1046302"/>
            <a:ext cx="3838180" cy="847725"/>
          </a:xfrm>
          <a:prstGeom prst="rect">
            <a:avLst/>
          </a:prstGeom>
          <a:noFill/>
          <a:ln/>
          <a:effectLst>
            <a:outerShdw sx="100000" sy="100000" kx="0" ky="0" algn="bl" rotWithShape="0" blurRad="19050" dist="50800" dir="2700000">
              <a:srgbClr val="969696">
                <a:alpha val="100000"/>
              </a:srgbClr>
            </a:outerShdw>
          </a:effectLst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Фразеологизмы часто используются в повседневной речи, чтобы сделать общение более ярким и понятным.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2025-03-28T12:14:55Z</dcterms:created>
  <dcterms:modified xsi:type="dcterms:W3CDTF">2025-03-28T12:14:55Z</dcterms:modified>
</cp:coreProperties>
</file>