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02920" y="731520"/>
            <a:ext cx="64008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 и электромагнитные волны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74320" y="2398748"/>
            <a:ext cx="3657600" cy="20383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это особый вид материи, порождаемый заряженными частицами и изменяющийся вместе с ними.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Электромагнитные волны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это распространяющиеся в пространстве колебания электромагнитного поля.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обладают энергией и импульсом, могут отражаться, преломляться и поглощаться.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477206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История изучения электромагнитного поля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38778" y="1003909"/>
            <a:ext cx="7315200" cy="262503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История изучения электромагнитного поля началась с отдельных исследований электричества и магнетизма.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XVIII веке учёные, такие как Шарль Кулон и Ганс Эрстед, изучали взаимодействие зарядов и влияние тока на магнитную стрелку.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1820 году Эрстед открыл связь между электричеством и магнетизмом, а Андре-Мари Ампер углубил понимание магнитных явлений.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Революционный шаг сделал Джеймс Максвелл в 1860-х годах, создав теорию электромагнитного поля. Он объединил электричество, магнетизм и свет в единую систему уравнений, предсказав существование электромагнитных волн.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Экспериментальное подтверждение этой теории осуществил Генрих Герц в 1887–1888 годах, открыв возможность для развития радиосвязи и других технологий.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исследования легли в основу современной физики и техники.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638778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Теории и законы электромагнетизма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165481"/>
            <a:ext cx="7315200" cy="2706886"/>
          </a:xfrm>
          <a:prstGeom prst="rect">
            <a:avLst/>
          </a:prstGeom>
          <a:noFill/>
          <a:ln/>
          <a:effectLst>
            <a:outerShdw sx="100000" sy="100000" kx="0" ky="0" algn="bl" rotWithShape="0" blurRad="19050" dist="50800" dir="2700000">
              <a:srgbClr val="dbdbdb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Основой электромагнетизма являются теории и законы, описывающие взаимодействие электрических и магнитных полей.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Закон Кулона определяет силу взаимодействия между зарядами.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Закон Ампера объясняет действие магнитного поля на проводник с током.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Майкл Фарадей открыл явление электромагнитной индукции, показав, что изменяющееся магнитное поле создает электрическое.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Джеймс Максвелл обобщил эти знания в систему уравнений, известную как уравнения Максвелла.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описывают взаимосвязь электрического и магнитного полей и предсказывают существование электромагнитных волн, распространяющихся со скоростью света.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Эти законы и теории легли в основу современной физики, радиотехники и других областей науки и техники.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57375" y="600761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Экспериментальные подтверждения теорий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857375" y="1130998"/>
            <a:ext cx="7068091" cy="28860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Экспериментальное подтверждение существования электромагнитных волн впервые было получено Генрихом Герцем в 1887–1888 годах.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 создал устройство, генерирующее и принимающее электромагнитные волны, и показал, что они обладают всеми свойствами волн: отражаются, преломляются и интерферируют.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Герц также обнаружил, что эти волны распространяются с конечной скоростью, равной скорости света, что подтвердило теоретические предсказания Джеймса Максвелла.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опыт стал важным доказательством существования электромагнитных волн и заложил основу для развития радиосвязи и других современных технологий.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67203" y="600761"/>
            <a:ext cx="3590073" cy="1199108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исследования в области электромагнетизма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67203" y="1734756"/>
            <a:ext cx="3656602" cy="2428875"/>
          </a:xfrm>
          <a:prstGeom prst="rect">
            <a:avLst/>
          </a:prstGeom>
          <a:noFill/>
          <a:ln/>
          <a:effectLst>
            <a:outerShdw sx="100000" sy="100000" kx="0" ky="0" algn="bl" rotWithShape="0" blurRad="19050" dist="50800" dir="2700000">
              <a:srgbClr val="dbdbdb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исследования в области электромагнетизма направлены на изучение влияния электромагнитных полей на живые организмы и разработку новых технологий передачи данных.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Учёные исследуют взаимодействие электромагнитных волн с материей и стремятся улучшить понимание их свойств. Это открывает перспективы для создания более эффективных и безопасных устройств.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78272" y="1234939"/>
            <a:ext cx="73152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развития технологий на основе электромагнитного поля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097844"/>
            <a:ext cx="7315200" cy="11620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Технологии на основе электромагнитного поля имеют огромный потенциал для развития. </a:t>
            </a: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могут привести к созданию новых устройств и систем, которые улучшат качество жизни людей. </a:t>
            </a: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включают разработку более эффективных источников энергии, совершенствование медицинской диагностики и лечения, а также создание инновационных транспортных средств.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93416" y="779041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88782" y="2275194"/>
            <a:ext cx="4113802" cy="20383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заключение отметим, что электромагнитное поле и электромагнитные волны играют ключевую роль в современной науке и технике.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Их изучение открывает новые горизонты для развития технологий и углубления понимания природных явлений.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 продолжать исследования в этой области для дальнейшего прогресса.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92734" y="1016342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понятия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636112"/>
            <a:ext cx="7315200" cy="19145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это особая форма материи, через которую происходит взаимодействие между заряженными частицами.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Оно состоит из двух неразрывно связанных компонентов: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электрического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магнитного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полей.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Электрическое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поле создается вокруг неподвижных зарядов, а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магнитное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вокруг движущихся.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эти поля изменяются, они порождают друг друга, образуя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электромагнитные волны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волны способны распространяться не только в веществе, но и в вакууме, перенося энергию на огромные расстояния.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37335" y="952417"/>
            <a:ext cx="7125116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Свойства электромагнитного поля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04276" y="1702041"/>
            <a:ext cx="3617587" cy="2621161"/>
          </a:xfrm>
          <a:prstGeom prst="rect">
            <a:avLst/>
          </a:prstGeom>
          <a:noFill/>
          <a:ln/>
          <a:effectLst>
            <a:outerShdw sx="100000" sy="100000" kx="0" ky="0" algn="bl" rotWithShape="0" blurRad="19050" dist="50800" dir="2700000">
              <a:srgbClr val="dbdbdb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  способно существовать как в веществе, так и в вакууме, распространяясь в виде электромагнитных волн.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волны переносят энергию, не перенося при этом вещество.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 характеризуется взаимосвязью электрической и магнитной составляющих: изменение одного поля вызывает появление другого.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Поля могут отклонять движущиеся заряженные частицы и воздействовать на них с определенной силой.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Источники электромагнитного излучения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518763"/>
            <a:ext cx="7315200" cy="178876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Источниками электромагнитного излучения служат как природные, так и искусственные объекты.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природе излучение возникает при нагревании тел (например, свет от Солнца), во время грозы (молнии) или в результате космических процессов (рентгеновское и гамма-излучение звезд).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Искусственные источники включают технические устройства: радиопередатчики, лазеры, рентгеновские аппараты, микроволновые печи и линии электропередач.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Даже обычные электроприборы, такие как телефоны и Wi-Fi-роутеры, создают электромагнитное излучение.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источники широко используются в науке, медицине, связи и повседневной жизни.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2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43031" y="2652085"/>
            <a:ext cx="7848434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Характеристики электромагнитных волн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24228" y="3093250"/>
            <a:ext cx="7914963" cy="156969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Длина волны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определяет расстояние между соседними максимумами колебаний, а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частота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показывает, сколько колебаний происходит за одну секунду.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величины связаны между собой через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скорость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распространения волны, которая в вакууме равна скорости света (около 300 000 км/с).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Важной характеристикой является также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амплитуда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, отражающая интенсивность колебаний электрического и магнитного полей.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Кроме того, волны могут быть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поляризованы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то есть иметь определенное направление колебаний.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50171" y="1111384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Скорость распространения электромагнитных волн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797683"/>
            <a:ext cx="7315200" cy="175066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Скорость распространения электромагнитных волн зависит от среды, в которой они движутся.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вакууме эта скорость является постоянной и равна примерно 300 000 км/с — это универсальная константа, одинаковая для всех типов волн, включая видимый свет.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веществах (например, в воздухе, воде или стекле) скорость уменьшается из-за взаимодействия с частицами среды. Например, в воде свет распространяется медленнее, чем в воздухе, что приводит к явлению преломления.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Скорость электромагнитных волн играет ключевую роль в работе многих технологий, таких как связь, навигация и астрономические исследования.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48195" y="562744"/>
            <a:ext cx="4743076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с веществом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48195" y="1089447"/>
            <a:ext cx="4671794" cy="29813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электромагнитного поля с веществом зависит от свойств среды и характеристик волны.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Электромагнитные волны могут отражаться, преломляться, поглощаться или рассеиваться при прохождении через вещество. Например, металлы отражают большую часть волн, а диэлектрики их частично пропускают.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Поглощение энергии волны приводит к нагреву вещества, что используется в микроволновых печах и инфракрасных обогревателях.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также зависит от длины волны: видимый свет проходит через стекло, а ультрафиолетовое излучение задерживается.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процессы лежат в основе многих технологий и явлений в природе.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581753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электромагнитных волн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222506"/>
            <a:ext cx="7315200" cy="260404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Радиоволны используются для радио- и телевещания, сотовой связи, Wi-Fi и работы радаров.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Микроволны нашли применение в микроволновых печах, спутниковой связи и системах навигации.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Инфракрасное излучение применяется в тепловизорах, пультах управления и медицине.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Видимый свет играет ключевую роль в освещении, фотографии и лазерных технологиях.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Ультрафиолетовое излучение используется для дезинфекции, в люминесцентных лампах и диагностике.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Рентгеновские лучи незаменимы в медицине для просвечивания тел и диагностики заболеваний.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Гамма-излучение применяется в лечении рака, стерилизации инструментов и научных исследованиях.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76707" y="648282"/>
            <a:ext cx="3285938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на живые организмы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381665" y="1511188"/>
            <a:ext cx="3827678" cy="2257425"/>
          </a:xfrm>
          <a:prstGeom prst="rect">
            <a:avLst/>
          </a:prstGeom>
          <a:noFill/>
          <a:ln/>
          <a:effectLst>
            <a:outerShdw sx="100000" sy="100000" kx="0" ky="0" algn="bl" rotWithShape="0" blurRad="19050" dist="12700" dir="5400000">
              <a:srgbClr val="dbdbdb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Электромагнитное поле может оказывать влияние на живые организмы, изменяя их поведение и физиологические процессы.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Длительное воздействие электромагнитных волн может вызывать стресс и нарушения в работе организма.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Необходимо проводить дальнейшие исследования для полного понимания механизмов воздействия ЭМП на живые системы.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2025-03-25T08:53:44Z</dcterms:created>
  <dcterms:modified xsi:type="dcterms:W3CDTF">2025-03-25T08:53:44Z</dcterms:modified>
</cp:coreProperties>
</file>