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52828" y="1066467"/>
            <a:ext cx="7400738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для дошкольников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52828" y="1773936"/>
            <a:ext cx="6402796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— важная тема для дошкольников. Необходимо обучать детей правилам поведения при пожаре.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простых правил поможет избежать беды и действовать правильно в случае опасности. Регулярные тренировки и игры на тему пожарной безопасности закрепят знания и научат действовать уверенно в случае чрезвычайной ситуации.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14812" y="1153003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из дома при пожаре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14812" y="1808022"/>
            <a:ext cx="665941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первых признаках пожара немедленно покиньте дом. Двигайтесь к выходу низко пригнувшись или ползком, так как дым и жар поднимаются вверх. Если есть возможность, закройте нос и рот влажной тканью, чтобы защититься от дыма.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прячьтесь в шкафах или под кроватями — это затруднит поиск вас спасателями. Помните: главное — сохранять спокойствие и действовать быстро.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75676"/>
            <a:ext cx="3847684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пожаротушения для детей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038581"/>
            <a:ext cx="3990247" cy="2524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Огонь можно потушить разными способами. Огнетушитель — специальный баллон, которым пользуются взрослые. Если нет огнетушителя, подойдёт плотная ткань или песок.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тоже помогает потушить пожар, но её нельзя использовать, если горит электроприбор или масло.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Запомните: если огонь большой, не пытайтесь справиться с ним сами, а сразу зовите взрослых и вызывайте пожарных.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2481" y="120282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Пожарная безопасность в лесу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6299" y="1945386"/>
            <a:ext cx="7315200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это дом для многих животных и растений, поэтому важно беречь его от пожара. Никогда не разжигайте костёр без взрослых и не оставляйте его горящим. Если вы заметили маленький огонь или дым, скажите об этом взрослым сразу же.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в лесу мусор, особенно стеклянные бутылки: они могут сфокусировать солнечный свет и вызвать пожар. Помните: в лесу нужно быть осторожным и внимательным, чтобы сохранить природу.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676795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возле костра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539700"/>
            <a:ext cx="4695555" cy="24765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— это источник тепла и веселья, но он также может стать причиной пожара, если относиться к нему безответственно. Возле костра нельзя играть, бегать и прыгать.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быть внимательным и не оставлять костёр без присмотра. Никогда не разводите огонь вблизи деревьев, сухой травы или других легковоспламеняющихся материалов. Если ты развёл костёр, засыпь его землёй или залей водой перед уходом.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24316" y="1143499"/>
            <a:ext cx="750528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запахе дыма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24316" y="1670202"/>
            <a:ext cx="6668914" cy="24003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ты почувствовал запах дыма, не паникуй, но действуй быстро. Скажи об этом взрослым — они знают, что делать. Не пытайтесь самостоятельно найти источник дыма.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дым сильный, закрой нос и рот влажной тканью или рукавом, чтобы не надышаться им. Не прячься под кроватью или в шкафу — это опасно! Постарайся найти безопасный выход из помещения, двигаясь ближе к полу, где воздух чище.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Помни: главное — сохранять спокойствие и действовать правильно.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24366" y="686299"/>
            <a:ext cx="5220282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основных правил пожарной безопасности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124366" y="1507236"/>
            <a:ext cx="5486400" cy="2209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играй со спичками и зажигалками.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оставлять без присмотра включенные электроприборы.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 розетки и провода мокрыми руками.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не разжигай костёр без взрослых.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запахе дыма нужно немедленно сообщить взрослым.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Звони в пожарную службу по номеру 101 или 112.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видишь огонь или дым, ни в коем случае не пытайся потушить его сам — это может быть опасно.</a:t>
            </a:r>
            <a:endParaRPr lang="en-US" sz="15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321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07697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пожаров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03672"/>
            <a:ext cx="6060644" cy="2085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могут возникать из-за неосторожного обращения с огнём. Важно помнить, что играть со спичками или розетками очень опасно — это может привести к пожару.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причиной пожара становится поломка проводов или неисправные электроприборы, такие как обогреватели или плиты.Также опасно оставлять их включенными без присмотра.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избежать беды, нужно быть внимательным и осторожным!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9144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пожаре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536470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пожаре нельзя паниковать. Нужно позвонить в пожарную службу по номеру 101. Следует быстро и спокойно покинуть помещение, не забывая закрыть за собой дверь.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помещении много дыма, нужно нагнуться или ползти к выходу, так как воздух внизу чище.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не прятаться под кроватью или в шкафу, а сразу искать безопасный путь на улицу.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Пожарным будет легче помочь, если вы окажетесь в безопасном месте!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820" y="120052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загорелся телевизор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33820" y="1727227"/>
            <a:ext cx="6421804" cy="18192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увидели, что телевизор начал дымиться или гореть, ни в коем случае не трогайте его руками и не пытайтесь потушить водой — это может быть очень опасно!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 сразу скажите взрослым, чтобы они помогли накрыть телевизор плотной тканью или использовали огнетушитель. После этого нужно быстро покинуть помещение и вызвать пожарных по номеру 101. Помните: ваша безопасность важнее всего!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42205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вызвать пожарных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768908"/>
            <a:ext cx="4275374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пожара нужно немедленно позвонить по номеру 101 или 112. Говорите чётко и спокойно, не паникуйте, сообщите адрес и что случилось.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не можете дозвониться до пожарных самостоятельно, попросите о помощи взрослых или соседей.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Помните: чем быстрее вы сообщите о пожаре, тем скорее приедут спасатели и смогут помочь всем, кто находится в опасности. Главное — не бояться и действовать правильно!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14812" y="99143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электроприборами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14812" y="1582688"/>
            <a:ext cx="6839990" cy="26098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включайте электроприборы без разрешения взрослых.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тяните за шнур, чтобы выключить прибор.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трогайте включенные электроприборы, шнуры и розетки мокрыми руками — это опасно!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приборы включенными без присмотра, даже если они работают всего пару минут.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включайте слишком много приборов в одну розетку — она может сломаться или загореться. </a:t>
            </a: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Играйте только в безопасных местах — подальше от розеток, проводов и работающих электроприборов.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828862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Пожароопасные предметы в доме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1777305"/>
            <a:ext cx="4572000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есть предметы, которые могут стать причиной пожара. Это спички, зажигалки, свечи, а также электроприборы: утюг, чайник, обогреватель и другие.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играйте со спичками и зажигалками — это очень опасно! Будьте осторожны с утюгом, чайником и другими электроприборами, и не оставляйте включенные приборы без присмотра.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1405" y="123133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 и зажигалки — не игрушка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67291" y="2029386"/>
            <a:ext cx="73152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 и зажигалки — это опасные предметы, которые не предназначены для игр. Они могут стать причиной пожара, который опасен для жизни и здоровья.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 нашли спички или зажигалку, ни в коем случае не берите их в руки и не пытайтесь зажечь. Отнесите их взрослым, чтобы они убрали эти предметы в безопасное место. Важно помнить, что со спичками и зажигалками могут обращаться только взрослые.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43375" y="1132997"/>
            <a:ext cx="540086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пользования газовой плитой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143375" y="1659700"/>
            <a:ext cx="5486400" cy="2085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плита — это бытовой прибор, который может быть опасен, если не соблюдать правила пользования. Перед использованием плиты убедитесь, что рядом нет легковоспламеняющихся предметов.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Включать и выключать плиту могут только взрослые, а дети ни в коем случае не должны подходить к ней без присмотра. Не оставляйте включённую плиту без присмотра.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2025-03-15T11:39:42Z</dcterms:created>
  <dcterms:modified xsi:type="dcterms:W3CDTF">2025-03-15T11:39:42Z</dcterms:modified>
</cp:coreProperties>
</file>