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1170" y="810178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в искусстве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48606" y="1412915"/>
            <a:ext cx="45720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открывают новые горизонты в искусстве, позволяя создавать уникальные произведения и стилизовать изображения.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преобразуют творческий процесс, автоматизируя генерацию идей и форм.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используют нейросети для экспериментов и расширения творческих границ.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46304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нейросетей в искусстве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открывают новые горизонты в искусстве, позволяя создавать уникальные произведения и стилизовать изображения. В будущем нейросети могут стать полноценными творцами, способными генерировать оригинальные идеи и концепции. Это обещает революцию в мире искусства и появление новых форм самовыражения.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3914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77432" y="401173"/>
            <a:ext cx="5389362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человеческого творчества и творчества нейросетей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77432" y="1271588"/>
            <a:ext cx="4971177" cy="293935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создает искусство на основе эмоций, опыта и культурного контекста, что делает его уникальным и глубоко личным.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же генерируют произведения, анализируя огромные объемы данных и находя закономерности, но без истинного понимания или чувств.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 ИИ может имитировать стили и идеи, созданные людьми, он не способен к самостоятельной мотивации или осмыслению.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человеческое творчество остается более глубоким, а нейросети выступают как мощный инструмент для вдохновения и экспериментов.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95803" y="505719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использования нейросетей в искусстве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695803" y="1301556"/>
            <a:ext cx="7315200" cy="254496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использования нейросетей в искусстве включают вопросы авторства, так как не всегда ясно, кому принадлежит результат — создателю модели, пользователю или самой сети.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сложности с плагиатом, поскольку нейросети обучаются на существующих произведениях, часто без разрешения авторов.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есть риск снижения ценности человеческого творчества из-за массового распространения автоматически созданных работ.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проблемы требуют правовых и этических решений для защиты прав авторов и сохранения уникальности искусства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5800" y="18288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будущее нейросетей в искусстве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521928" y="3281034"/>
            <a:ext cx="5486400" cy="153159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открывают новые горизонты в искусстве, позволяя создавать уникальные произведения и переосмысливать традиционные техники.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нейросетей  станет неотъемлемой частью творческого процесса, обогащая его новыми возможностями и идеями.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Исследования и разработки в этой области продолжат формировать будущее искусства.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600761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нейросетей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288161"/>
            <a:ext cx="73152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— это системы, состоящие из множества искусственных нейронов, которые способны обучаться на больших объёмах данных и выполнять сложные задачи.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Они имитируют работу человеческого мозга и могут генерировать новые идеи, стили и образы в искусстве.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открывают новые горизонты для творчества и позволяют художникам экспериментировать с формами и техниками.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10902" y="277618"/>
            <a:ext cx="4353403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нейросетей в искусстве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039826" y="1140523"/>
            <a:ext cx="5626967" cy="324609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нейросетей в искусстве началась с первых экспериментов в конце 20 века, когда компьютерные алгоритмы только начали использоваться для создания простых изображений.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2010-х годах, с развитием глубокого обучения, появились более сложные модели, такие как GAN (Generative Adversarial Networks), которые позволили генерировать реалистичные и творческие работы: картины, музыку и тексты.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Пиком стал аукцион портрета "Эдмон де Белами" в 2018 году, созданного нейросетью, который был продан за $432,5 тыс., что подтвердило значимость искусственного интеллекта в современном искусстве.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нейросети активно используются художниками для совместного творчества, расширяя границы креативности.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610265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нейросетей в живописи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258547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позволяют создавать уникальные художественные стили, объединяя различные техники и направления. Они могут генерировать оригинальные изображения по текстовому описанию или на основе существующих произведений искусства. Примеры использования нейросетей в живописи включают создание абстрактных композиций и реалистичных портретов.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0" y="-76034"/>
            <a:ext cx="40005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034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5800" y="429685"/>
            <a:ext cx="41148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изображений с помощью нейросетей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685800" y="1393906"/>
            <a:ext cx="4399926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позволяют генерировать уникальные изображения, преобразуя текстовые описания в визуальные образы.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основан на алгоритмах машинного обучения, которые анализируют большие объёмы данных для создания реалистичных и креативных изображений.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изображений с помощью нейросетей открывает новые горизонты в искусстве и дизайне.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9152" y="408073"/>
            <a:ext cx="7201149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в создании музыкальных композиций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862127" y="1240536"/>
            <a:ext cx="7419746" cy="26670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в создании музыкальных композиций открывают новые горизонты для творчества, позволяя генерировать мелодии, гармонии и даже полноценные треки.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модели, такие как LSTM  и Transformer, анализируют огромные массивы музыкальных произведений, обучаясь стилям разных жанров и эпох.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нейросети уже создали произведения в стиле Баха или современных исполнителей, а проекты вроде AIVA позволяют композиторам использовать ИИ как инструмент для вдохновения.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расширяет возможности музыкантов, но также вызывает дискуссии о роли человека в искусстве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3914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58012" y="467702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нейросетей в литературе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458012" y="1330608"/>
            <a:ext cx="45720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используются для генерации текстов, анализа стиля писателей и создания персонализированных литературных рекомендаций.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автоматизировать процесс обработки больших объёмов данных и открывают новые горизонты в литературном творчестве.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нейросетей в литературе способствует появлению инновационных форм и жанров.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9675" y="1149401"/>
            <a:ext cx="73152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аспекты использования нейросетей в искусстве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012307"/>
            <a:ext cx="7315200" cy="24479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открывают новые горизонты в искусстве, позволяя создавать уникальные произведения.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аспекты использования нейросетей в искусстве вызывают дискуссии о авторстве, плагиате и ценности человеческого творчества.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вопросы: кто создатель — разработчик, сеть или пользователь? Нейросети обучаются на данных без согласия авторов, что нарушает права.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ставит под сомнение уникальность искусства.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2920" y="731520"/>
            <a:ext cx="64008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нейросетей на творчество художников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22253" y="2246681"/>
            <a:ext cx="4189836" cy="20574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открывают новые горизонты в творчестве художников, предлагая инновационные подходы к созданию произведений искусства.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способны генерировать уникальные изображения, вдохновлённые различными стилями и направлениями, расширяя границы традиционного творчества.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нейросетей позволяет художникам экспериментировать с формами и техниками, создавая поистине уникальные работы.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2025-04-14T16:58:02Z</dcterms:created>
  <dcterms:modified xsi:type="dcterms:W3CDTF">2025-04-14T16:58:02Z</dcterms:modified>
</cp:coreProperties>
</file>