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363156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" y="889859"/>
            <a:ext cx="4586408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— это фундаментальный закон физики, описывающий силу взаимодействия между двумя неподвижными точечными зарядами.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прямо пропорциональна произведению величин зарядов и обратно пропорциональна квадрату расстояния между ними.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лежит в основе электростатики и помогает объяснить многие явления, связанные с электрическими зарядами.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48390"/>
            <a:ext cx="746006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Электростатическое поле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031444"/>
            <a:ext cx="6507342" cy="33242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Электростатическое поле — это особая форма материи, которая возникает вокруг неподвижных электрических зарядов и действует на другие заряды, помещённые в это поле.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характеризуется напряжённостью, которая показывает, с какой силой поле действует на единичный положительный заряд.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Электростатическое поле можно визуализировать с помощью силовых линий: их направление указывает на движение положительного заряда, а густота линий отражает величину напряжённости.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лежит в основе расчёта свойств такого поля, помогая объяснить явления, такие как поляризация диэлектриков и взаимодействие зарядов.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64272" y="277618"/>
            <a:ext cx="530582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движение заряженных частиц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364272" y="1207053"/>
            <a:ext cx="5362845" cy="30707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объясняет, как электрические заряды влияют на движение друг друга.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взаимодействия между зарядами определяет их ускорение и траекторию: одноименные заряды отталкиваются, а разноименные притягиваются.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взаимодействие играет ключевую роль в поведении заряженных частиц в электрических полях, например, в работе ускорителей частиц или в явлениях, связанных с молниями.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закон Кулона помогает понять движение электронов вокруг ядра атома и процессы в плазме, где заряженные частицы постоянно взаимодействуют друг с другом. 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3" y="0"/>
            <a:ext cx="309863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420181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Суперпозиция полей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080267"/>
            <a:ext cx="4310786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суперпозиции полей гласит, что напряжённость электростатического поля, создаваемого несколькими зарядами, равна векторной сумме напряжённостей полей, создаваемых каждым зарядом в отдельности.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рассчитывать результирующее поле в точке, где действуют несколько источников, независимо друг от друга.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принципу суперпозиции можно анализировать сложные системы зарядов и определять их совместное влияние на заряженные частицы или объекты.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3919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Диэлектрическая проницаемость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163505"/>
            <a:ext cx="6317258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Диэлектрическая проницаемость — это величина, которая показывает, во сколько раз сила взаимодействия между зарядами в данной среде меньше, чем в вакууме.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зависит от свойств материала и определяет его способность ослаблять электростатическое поле за счет поляризации молекул внутри диэлектрика.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диэлектрическая проницаемость среды, тем сильнее она снижает силу взаимодействия между зарядами, что важно учитывать при расчетах в электростатике и создании конденсаторов.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7615" y="77032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67615" y="603734"/>
            <a:ext cx="73152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имеет огромное практическое значение в электротехнике и электронике. Он позволяет рассчитывать и предсказывать взаимодействие между заряженными частицами, что необходимо для проектирования электрических устройств и систем. Понимание закона Кулона помогает оптимизировать работу электрических цепей и создавать более эффективные технологии.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28862" y="410373"/>
            <a:ext cx="716543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28862" y="937075"/>
            <a:ext cx="7400738" cy="29337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гласит, что сила взаимодействия двух неподвижных точечных зарядов прямо пропорциональна произведению их величин и обратно пропорциональна квадрату расстояния между ними.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зависит от знаков зарядов: одноименные заряды отталкиваются, а разноименные притягиваются.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 закон выражается формулой :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500" b="1" i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коэффициент пропорциональности,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5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9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​ и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5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9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​ — величины зарядов,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5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9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расстояние между зарядами.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95" y="2642501"/>
            <a:ext cx="1571417" cy="517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78734" y="325139"/>
            <a:ext cx="5590946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форма записи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78734" y="851842"/>
            <a:ext cx="548640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форма записи закона Кулона позволяет учесть не только величину, но и направление силы взаимодействия между зарядами.</a:t>
            </a:r>
            <a:endParaRPr lang="en-US" sz="15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1672073"/>
            <a:ext cx="3934740" cy="378837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7318020" y="1672073"/>
            <a:ext cx="1447114" cy="381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радиус-вектор,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278734" y="2050910"/>
            <a:ext cx="5113265" cy="213449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направленный от одного заряда к другому, а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350" b="1" i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его модуль.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определяется знаками зарядов: сила может быть направлена вдоль линии, соединяющей заряды, либо к заряду (притяжение), либо от него (отталкивание).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форма записи удобна для использования в физических расчетах и задачах.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534232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Скалярная форма записи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73010"/>
            <a:ext cx="7315200" cy="2667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Скалярная форма записи закона Кулона описывает величину силы взаимодействия между двумя точечными зарядами, не принимая во внимание её направление.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прямо пропорциональна произведению величин зарядов и обратно пропорциональна квадрату расстояния между ними.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этой силы используется коэффициент пропорциональности, который зависит от свойств среды, окружающей заряды.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форма записи применяется, когда нужно определить только численное значение силы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-16033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33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3827" y="249105"/>
            <a:ext cx="3468445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пропорциональности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93827" y="1061259"/>
            <a:ext cx="4747980" cy="29889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пропорциональности в законе Кулона показывает, как сильно заряды взаимодействуют друг с другом в зависимости от среды, в которой они находятся.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вакууме этот коэффициент имеет определённое постоянное значение, а в других средах, например, в воде или масле, он может изменяться.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значение коэффициента, тем сильнее сила взаимодействия между зарядами при одинаковых условиях.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коэффициент помогает учитывать влияние окружающей среды на электрическое взаимодействие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0117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среды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011438"/>
            <a:ext cx="7315200" cy="2667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взаимодействия между зарядами зависит не только от их величины и расстояния между ними, но и от среды, в которой они находятся.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вакууме сила взаимодействия максимальна, однако при помещении зарядов в другие среды, например, воду или стекло, сила уменьшается.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происходит потому, что молекулы среды частично экранируют электрическое поле зарядов.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учета этого влияния используется коэффициент пропорциональности, который изменяется в зависимости от свойств среды.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9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81093" y="249105"/>
            <a:ext cx="36691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919162"/>
            <a:ext cx="4572000" cy="33242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широко применяется в различных областях науки и техники.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он помогает рассчитывать силы взаимодействия между заряженными частицами в электронике, что важно для создания микросхем и конденсаторов.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 атомной физике этот закон используется для анализа поведения зарядов внутри атомов и молекул.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закон Кулона применяется в разработке устройств, таких как принтеры, копировальные аппараты и сенсорные экраны, где используются электростатические поля.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4889" y="391668"/>
            <a:ext cx="6887511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электростатике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84889" y="1021461"/>
            <a:ext cx="6887511" cy="3105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является основой электростатики и широко применяется для изучения взаимодействия неподвижных зарядов.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рассчитывать силы в системах точечных зарядов, например, при анализе равновесия заряженных частиц или распределения зарядов на проводниках.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закона объясняются такие явления, как поляризация диэлектриков, возникновение электрического поля вокруг зарядов и поведение заряженных тел в различных средах.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Кулона необходимо для разработки устройств, таких как конденсаторы, электростатические фильтры и сенсорные экраны, а также для понимания процессов в атомах и молекулах.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5895" y="287122"/>
            <a:ext cx="4054173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законом всемирного тяготения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" y="1073994"/>
            <a:ext cx="4690955" cy="32460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и закон всемирного тяготения имеют схожую математическую форму: оба описывают силу, которая уменьшается обратно пропорционально квадрату расстояния между объектами.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закон Кулона действует между электрическими зарядами, а закон тяготения — между массами.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 закону Кулона может быть как силой притяжения (разноименные заряды), так и силой отталкивания (одноименные заряды), тогда как гравитационное взаимодействие всегда является силой притяжения.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Кроме того, электростатические силы значительно сильнее гравитационных, особенно на малых расстояниях.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2025-04-22T13:39:26Z</dcterms:created>
  <dcterms:modified xsi:type="dcterms:W3CDTF">2025-04-22T13:39:26Z</dcterms:modified>
</cp:coreProperties>
</file>