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webp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104546"/>
            <a:ext cx="3971239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размножения организмов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6819" y="1069086"/>
            <a:ext cx="4275374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презентации мы рассмотрим различные формы размножения организмов, включая бесполое и половое.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механизмам бесполого размножения, таким как бинарное деление, почкование, фрагментация и спорообразование.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8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500" dirty="0"/>
          </a:p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мы обсудим особенности полового размножения, включая гермафродитизм, партеногенез и оплодотворение.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3491" y="623067"/>
            <a:ext cx="4625509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06561" y="1630210"/>
            <a:ext cx="5414358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— это процесс слияния мужской и женской гамет, в результате которого образуется зигота.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этап является ключевым для полового размножения и обеспечивает генетическое разнообразие потомства.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лежит в основе формирования нового организма с уникальными характеристиками.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5358" y="277618"/>
            <a:ext cx="3281423" cy="117633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бесполого размножения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05358" y="1410615"/>
            <a:ext cx="3984735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обеспечивает быстрый рост численности особей, так как не требует поиска партнёра.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размножения позволяет сохранить ценные признаки вида и адаптировать его к стабильным условиям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оно обеспечивает генетическую идентичность потомства, что может быть полезно в условиях, где выживаемость зависит от однородности популяции.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38366" y="562744"/>
            <a:ext cx="537634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бесполого размножения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38366" y="1553178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генетического разнообразия может привести к снижению выживаемости популяции в изменяющихся условиях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бесполом размножении не происходит обмена генетической информацией между особями, что ограничивает адаптационные возможности вида.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популяция становится более уязвимой к болезням и внешним факторам, влияющим на её существование.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5214" y="135055"/>
            <a:ext cx="4315386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полового размножения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28188" y="982780"/>
            <a:ext cx="475258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обеспечивает генетическое разнообразие потомства, что повышает шансы на выживание вида в изменяющихся условиях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размножения способствует более эффективному естественному отбору, позволяя видам адаптироваться к новым условиям.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половое размножение играет важную роль в эволюции, обогащая генофонд и способствуя появлению новых признаков у организмов.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полового размножения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752518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требует больше времени и энергии для поиска партнёра и спаривания.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риск передачи инфекционных заболеваний.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Также половое размножение может быть менее эффективным в стабильных условиях, когда потомству выгодно наследовать характеристики родителей.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991307"/>
            <a:ext cx="8229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значение размножения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5541" y="3510419"/>
            <a:ext cx="7782902" cy="14097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Эволюционно, различные формы размножения, такие как бесполое и половое, способствовали адаптации и выживанию видов в изменяющихся условиях среды, позволяя им эффективно колонизировать новые территории и осваивать разнообразные экологические ниши.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размножению происходит генетическое разнообразие, что играет ключевую роль в естественном отборе и эволюции.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98533" y="328437"/>
            <a:ext cx="4349886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560928" y="952095"/>
            <a:ext cx="523377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— это способ размножения, при котором потомство происходит от одного родителя без участия половых клеток.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2560928" y="1737370"/>
            <a:ext cx="5846020" cy="4095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характерно для многих одноклеточных и многоклеточных организмов: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2359819" y="2222380"/>
            <a:ext cx="5227315" cy="24992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 – простейшие (амеба), бактерии.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– дрожжи, гидра, кораллы.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– некоторые черви (планария), морские звёзды.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– растения (клубни картофеля, усы земляники).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– грибы (пеницилл), мхи, папоротники.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287122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966217"/>
            <a:ext cx="45720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 — это способ размножения, при котором клетка делится на две дочерние клетки.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бактерий и простейших, обеспечивая быстрое увеличение их численности.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Дочерние клетки генетически идентичны материнской, что способствует сохранению стабильности вида.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43736"/>
            <a:ext cx="1945322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344085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— это форма бесполого размножения, при которой новая особь образуется в виде выроста (почки) на теле родительской особи.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некоторых грибов, дрожжей и простейших животных.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почкования образуется генетически идентичная родительской особь, что обеспечивает быстрое увеличение численности популяции.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456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20181"/>
            <a:ext cx="2254969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249043"/>
            <a:ext cx="4250853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— это способ бесполого размножения, при котором организм делится на несколько частей, каждая из которых может развиться в полноценный организм. 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200400" y="2429276"/>
            <a:ext cx="4875659" cy="6286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некоторых видов водорослей, грибов и многоклеточных животных.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200400" y="3227629"/>
            <a:ext cx="4455716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Фрагментация позволяет быстро увеличивать численность популяции и является эффективным механизмом выживания в определённых условиях.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21179"/>
            <a:ext cx="302880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74007"/>
            <a:ext cx="54864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— это способ размножения, при котором организм образует специализированные клетки — споры.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могут распространяться на большие расстояния и выживать в неблагоприятных условиях, обеспечивая выживание вида.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характерен для многих растений, грибов и некоторых простейших организмов.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9" y="692184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73072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806235"/>
            <a:ext cx="43434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— это процесс, при котором происходит объединение генетического материала двух особей.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обеспечивает генетическое разнообразие потомства, что повышает шансы на выживание в изменяющихся условиях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полового размножения образуются особи с уникальными комбинациями генов, что способствует эволюции видов.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Гермафродитизм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54864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Гермафродитизм — это явление, при котором у одного организма присутствуют и мужские, и женские половые органы.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форма размножения встречается у некоторых видов животных и растений.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Гермафродитизм позволяет организмам обеспечивать размножение даже при отсутствии партнёра.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7608" y="198997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7608" y="718110"/>
            <a:ext cx="4037768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— это форма размножения, при которой развитие нового организма происходит из неоплодотворённой яйцеклетки.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позволяет некоторым видам размножаться без участия самца и обеспечивает быстрый рост популяции в благоприятных условиях.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Партеногенез встречается у различных групп животных, включая насекомых, рыб и рептилий.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 Light"/>
        <a:font script="Hant"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2025-05-23T10:09:56Z</dcterms:created>
  <dcterms:modified xsi:type="dcterms:W3CDTF">2025-05-23T10:09:56Z</dcterms:modified>
</cp:coreProperties>
</file>