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webp" ContentType="image/webp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webp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5625" y="251709"/>
            <a:ext cx="3448507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источники тока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85625" y="1639817"/>
            <a:ext cx="4075785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презентации мы рассмотрим основные виды химических источников тока, включая гальванические элементы, аккумуляторы и топливные элементы.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 об их принципе работы, материалах, из которых они изготовлены, а также о применении, преимуществах и недостатках.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Отдельное внимание уделим перспективам развития этой технологии.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51594" y="925900"/>
            <a:ext cx="3657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ХИТ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37898" y="2336431"/>
            <a:ext cx="5684990" cy="14097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качестве электродов часто используются металлы (цинк, литий, свинец) или углеродные материалы, обладающие высокой проводимостью и стабильностью.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 может быть жидким (растворы кислот, щелочей или солей), твёрдым (полимерные материалы) или гелеобразным.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337898" y="3954850"/>
            <a:ext cx="6728980" cy="57909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современных аккумуляторов, таких как литий-ионные, применяются инновационные материалы, обеспечивающие высокую ёмкость, долговечность и безопасность.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827341" y="1519132"/>
            <a:ext cx="4181852" cy="6286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химических источников тока подбираются в зависимости от их типа и назначения.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3062" y="137659"/>
            <a:ext cx="3657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ХИТ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43062" y="664362"/>
            <a:ext cx="3808669" cy="6286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источники тока широко применяются в различных сферах жизни и техники. 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143062" y="1369045"/>
            <a:ext cx="3012834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используются для питания портативных устройств, таких как телефоны, ноутбуки и фонарики, а также в автомобильной промышленности (аккумуляторы для двигателей и электромобилей).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43062" y="2925396"/>
            <a:ext cx="4047273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элементы находят применение в энергетике и космической отрасли, обеспечивая экологически чистую энергию. </a:t>
            </a:r>
            <a:endParaRPr lang="en-US" sz="1500" dirty="0"/>
          </a:p>
        </p:txBody>
      </p:sp>
      <p:sp>
        <p:nvSpPr>
          <p:cNvPr id="7" name="Text 4"/>
          <p:cNvSpPr txBox="1"/>
          <p:nvPr/>
        </p:nvSpPr>
        <p:spPr>
          <a:xfrm>
            <a:off x="143062" y="3887171"/>
            <a:ext cx="4210365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своей автономности и разнообразию форм, ХИТ стали неотъемлемой частью современной жизни и технологического прогресса.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5148" y="1049455"/>
            <a:ext cx="2992305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ХИТ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42913" y="1716745"/>
            <a:ext cx="5029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источники тока (ХИТ) обеспечивают надёжное и длительное питание устройств в условиях, где нет доступа к электросети.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942913" y="3840424"/>
            <a:ext cx="6158728" cy="6286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своей портативности и независимости от внешних источников энергии, ХИТ находят применение в мобильных и автономных системах.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942913" y="2640565"/>
            <a:ext cx="5273078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отличаются высокой энергоёмкостью и могут работать в широком диапазоне температур, благодаря чему они используются в различных отраслях, включая медицину, телекоммуникации и оборонную промышленность.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0" y="11333"/>
            <a:ext cx="40005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3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401173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ХИТ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162071" y="1022918"/>
            <a:ext cx="4638529" cy="312033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свои преимущества, химические источники тока имеют ряд недостатков.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из них, особенно гальванические элементы, являются одноразовыми, что приводит к образованию отходов и экологическим проблемам.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 подвержены деградации со временем, теряя ёмкость и эффективность.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ХИТ могут быть чувствительны к температурным условиям, а их производство часто требует редких или токсичных материалов, что усложняет утилизацию и увеличивает стоимость.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7776" y="999634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ХИТ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332585" y="1715747"/>
            <a:ext cx="6478830" cy="28860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химических источников тока связаны с созданием более эффективных, экологичных и долговечных технологий.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разработке новых материалов, таких как твёрдые электролиты и наноструктуры, для повышения ёмкости и безопасности аккумуляторов.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топливные элементы на основе водорода, которые обладают высокой экологичностью.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ведутся исследования в области биоразлагаемых источников тока, что поможет снизить экологический след их использования в будущем.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2743200"/>
            <a:ext cx="8229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ХИТ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3200400"/>
            <a:ext cx="5701480" cy="6286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источники тока играют ключевую роль в современном мире, обеспечивая энергией множество устройств. 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228600" y="3829050"/>
            <a:ext cx="8544284" cy="9429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существующие ограничения исследования в этой области продолжаются.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разработки обещают повысить эффективность и безопасность ХИТ, открывая новые горизонты.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01826" y="1027473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ХИТ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864821" y="1772773"/>
            <a:ext cx="6364779" cy="28860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источники тока (ХИТ)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это устройства, преобразующие химическую энергию окислительно-восстановительных реакций в электрическую энергию.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представляют собой автономные источники питания, широко используемые в быту и технике, например, в батарейках, аккумуляторах и топливных элементах.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компонентами ХИТ являются анод, катод и электролит, обеспечивающие протекание химических реакций.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устройства характеризуются высокой эффективностью, портативностью и разнообразием применения.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0" y="0"/>
            <a:ext cx="40005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323164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ХИТ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849866"/>
            <a:ext cx="4572000" cy="356607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источники тока (ХИТ) делятся на несколько типов: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Гальванические элементы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которые используются в бытовых устройствах.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которые можно перезаряжать.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элементы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которые работают на основе химической реакции между реагентами, постоянно подаваемыми извне.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имеет свои особенности и применяется в зависимости от требований к мощности, длительности работы и условиям эксплуатации.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1610" y="1250041"/>
            <a:ext cx="4060769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Гальванические элементы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81610" y="2021878"/>
            <a:ext cx="6600388" cy="281359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Гальванические элементы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это простейшие химические источники тока, в которых энергия химических реакций между металлом и электролитом преобразуется в электричество.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состоят из двух электродов (анода и катода), погруженных в электролит, например, соляной раствор.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гальванического элемента на аноде происходит окисление, а на катоде — восстановление.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является батарейка, где цинковый анод и угольный катод взаимодействуют через пастообразный электролит, обеспечивая стабильный ток для питания устройств.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2467578"/>
            <a:ext cx="2327486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3133871"/>
            <a:ext cx="5653959" cy="6286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это перезаряжаемые химические источники тока, способные многократно накапливать и отдавать энергию.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228600" y="3766947"/>
            <a:ext cx="8487259" cy="123438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состоят из положительного и отрицательного электродов, разделённых электролитом, а их работа основана на обратимых химических реакциях.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 широко применяются в автомобилях, телефонах и ноутбуках благодаря своей долговечности и возможности повторной зарядки.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4630" y="1259545"/>
            <a:ext cx="3347953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элементы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94630" y="2040886"/>
            <a:ext cx="6134682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элементы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это устройства, преобразующие химическую энергию топлива (например, водорода) и окислителя (обычно кислорода) в электричество за счёт электрохимической реакции.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аккумуляторов, они работают непрерывно, пока поступает топливо, и не требуют зарядки.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элементы считаются экологически чистыми источниками энергии, так как их основной продукт — вода, что делает их перспективными для использования в транспорте и энергетике.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0" y="-24719"/>
            <a:ext cx="40005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719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38104" y="249105"/>
            <a:ext cx="4467454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ХИТ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133558" y="916396"/>
            <a:ext cx="4695555" cy="326127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химических источников тока основан на протекании окислительно-восстановительных реакций между электродами и электролитом.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аноде происходит окисление, при котором материал электрода отдаёт электроны, а на катоде — восстановление, где электроны принимаются.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движутся по внешней цепи, создавая электрический ток, а ионы перемещаются через электролит, замыкая внутреннюю цепь.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обеспечивает непрерывное преобразование химической энергии в электрическую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4474" y="533927"/>
            <a:ext cx="6212712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534474" y="1335579"/>
            <a:ext cx="6212712" cy="28860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это проводящая среда в химических источниках тока, которая обеспечивает движение ионов между электродами.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может находиться в жидком, твёрдом или гелеобразном состоянии и содержать растворённые соли, кислоты или щёлочи.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 играет ключевую роль в поддержании электрохимической реакции, позволяя ионам перемещаться и замыкать внутреннюю цепь.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свойств электролита зависят эффективность работы источника тока и его эксплуатационные характеристики.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90456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173072"/>
            <a:ext cx="3290928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Электроды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992430"/>
            <a:ext cx="5248795" cy="344418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Электроды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это ключевые компоненты химических источников тока, на которых происходят окислительно-восстановительные реакции.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i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Анод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электрод, где происходит окисление с высвобождением электронов.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i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Катод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электрод, где осуществляется восстановление с их поглощением.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электродов (металлы, сплавы или углерод) подбираются в зависимости от типа источника тока и его назначения.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работы ХИТ напрямую зависит от свойств и качества электродов.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 Light"/>
        <a:font script="Hant" typeface="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2025-05-22T07:12:27Z</dcterms:created>
  <dcterms:modified xsi:type="dcterms:W3CDTF">2025-05-22T07:12:27Z</dcterms:modified>
</cp:coreProperties>
</file>