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92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3237" y="524727"/>
            <a:ext cx="4714563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Линзы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43237" y="1396206"/>
            <a:ext cx="36576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этой презентации мы рассмотрим основные понятия и принципы работы линз.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Обсудим различные виды линз, их характеристики и фокусное расстояние.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поговорим о применении линз в оптике, в том числе в оптических системах глаза, лупах, фотоаппаратах и объективах.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855317" y="298622"/>
            <a:ext cx="2815717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линз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876383" y="880375"/>
            <a:ext cx="5533921" cy="33813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Линзы широко применяются в различных областях науки и техники.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оптических приборах, таких как микроскопы, телескопы и фотоаппараты, линзы используются для получения четких изображений.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медицине они применяются в очках, корректирующих зрение, а также в лазерных и эндоскопических устройствах.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Линзы являются ключевыми элементами в производстве очковой оптики, проекционных систем и оптических датчиков.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технологии, такие как смартфоны и VR-шлемы, также используют линзы для улучшения качества изображения и удобства использования.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363156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Оптическая система глаза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26255" y="889859"/>
            <a:ext cx="5144248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Оптическая система глаза включает роговицу, хрусталик и стекловидное тело, которые вместе преломляют световые лучи и фокусируют их на сетчатке.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Хрусталик действует как собирающая линза, способная менять свою кривизну для обеспечения аккомодации — четкого видения предметов на разном расстоянии.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нарушении работы оптической системы (например, при близорукости или дальнозоркости) используются корректирующие линзы, восстанавливающие правильную фокусировку изображения на сетчатке. 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12154" y="248801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Недостатки зрения и их коррекция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478142"/>
            <a:ext cx="7315200" cy="3105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Недостатки зрения, такие как близорукость (изображение фокусируется перед сетчаткой) и дальнозоркость (изображение фокусируется за сетчаткой), корректируются с помощью специальных линз.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близорукости применяются рассеивающие (вогнутые) линзы, которые помогают сместить фокус на сетчатку.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дальнозоркости используются собирающие (выпуклые) линзы, компенсирующие недостаточную фокусировку.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современной офтальмологии также активно применяются лазерная коррекция и хирургические методы для устранения этих недостатков.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240903"/>
            <a:ext cx="3779159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Лупа как простейший оптический прибор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67203" y="1169407"/>
            <a:ext cx="3170889" cy="3009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Лупа — это простой оптический прибор, который увеличивает видимый размер объектов за счёт выпуклой линзы.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Она фокусирует свет на близком расстоянии, позволяя разглядеть мелкие детали, которые сложно рассмотреть невооружённым глазом.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Лупа широко используется в различных областях, включая науку, ремесло и медицину.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655666" y="726312"/>
            <a:ext cx="3832668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Фотоаппарат и его линзы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655666" y="1253014"/>
            <a:ext cx="4840114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Фотоаппарат — это оптический прибор, где линзы играют ключевую роль в формировании изображения.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2655666" y="2087124"/>
            <a:ext cx="5494669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Объектив фотоаппарата состоит из системы собирающих и рассеивающих линз, которые корректируют ход световых лучей для получения четкого изображения на матрице или фотопленке.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Собирающие линзы фокусируют свет, а рассеивающие помогают устранить искажения и аберрации.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объективы оснащаются дополнительными элементами, такими как стабилизаторы и диафрагмы, для улучшения качества съемки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10946" y="173072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Объективы и их характеристики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844480" y="654207"/>
            <a:ext cx="478537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Объективы фотоаппаратов характеризуются такими параметрами, как фокусное расстояние, светосила и угловое поле. 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787455" y="1404498"/>
            <a:ext cx="4676071" cy="30707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Фокусное расстояние определяет масштаб изображения: короткофокусные объективы (широкоугольные) увеличивают угол обзора, а длиннофокусные (телеобъективы) приближают объекты.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Светосила, или максимальная апертура, показывает способность объектива пропускать свет.  Чем больше диаметр входного зрачка, тем выше светосила.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Угловое поле зависит от типа объектива и влияет на перспективу снимка.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Качество объектива напрямую определяет резкость, контраст и детализацию фотографий.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619645" y="764329"/>
            <a:ext cx="3509524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линзы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619645" y="1748860"/>
            <a:ext cx="54864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Линза — это прозрачное тело, ограниченное двумя сферическими поверхностями, которое преломляет световые лучи и изменяет их направление.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Линзы используются для коррекции зрения, а также в оптических приборах, таких как фотоаппараты и микроскопы.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бывают собирающими и рассеивающими, что определяет их основное применение в различных устройствах.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49374" y="258610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Виды линз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49374" y="785312"/>
            <a:ext cx="4857126" cy="304219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Существует два основных вида линз: собирающие и рассеивающие.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Собирающие линзы (выпуклые) фокусируют параллельные лучи света в одну точку, называемую фокусом, и применяются в микроскопах, телескопах и очках для дальнозоркости.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Рассеивающие линзы (вогнутые) рассеивают световые лучи, как бы расходящиеся из одной точки, и используются, например, в очках для близорукости.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 и свойства линз определяют их применение в различных оптических приборах.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477082" y="821354"/>
            <a:ext cx="4792593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характеристики линз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272742" y="1644314"/>
            <a:ext cx="6227728" cy="28174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b="1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Фокусное расстояние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это расстояние от оптического центра линзы до её фокуса, которое может быть положительным для собирающих линз и отрицательным для рассеивающих.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b="1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Оптическая сила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линзы, измеряемая в диоптриях (дптр), обратно пропорциональна фокусному расстоянию.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b="1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Радиус кривизны</a:t>
            </a:r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определяет форму поверхности линзы и влияет на её преломляющую способность.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характеристики позволяют рассчитать поведение световых лучей при прохождении через линзу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7287" y="83019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Фокусное расстояние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48195" y="609722"/>
            <a:ext cx="7870436" cy="11811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Фокусное расстояние — это дистанция между центром линзы и точкой, в которой сходятся лучи света после преломления.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Оно измеряется в метрах и является ключевым параметром, определяющим способность линзы увеличивать объекты или собирать свет.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короче фокусное расстояние, тем сильнее увеличение и больше искажений по краям изображения.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05039" y="507715"/>
            <a:ext cx="3965726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Формула тонкой линзы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81341" y="1199545"/>
            <a:ext cx="54864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Формула тонкой линзы описывает связь между расстоянием от предмета до линзы (d), расстоянием от линзы до изображения (f) и фокусным расстоянием линзы (F): </a:t>
            </a:r>
            <a:endParaRPr lang="en-US" sz="15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124" y="1857611"/>
            <a:ext cx="1582834" cy="792458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781341" y="2723906"/>
            <a:ext cx="6637170" cy="181153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собирающей линзы фокусное расстояние F&gt;0, а для рассеивающей — F&lt;0.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Знаки расстояний зависят от типа изображения: если изображение действительное, f&gt;0, если мнимое, f&lt;0.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формула является основой для расчетов в геометрической оптике и применяется при проектировании оптических приборов.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93196" y="154063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Построение изображения в линзе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193196" y="783960"/>
            <a:ext cx="5486400" cy="342513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Построение изображения в линзе осуществляется с помощью основных световых лучей.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луч проходит через оптический центр линзы и не преломляется.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луч, идущий параллельно главной оптической оси, после преломления проходит через фокус (для собирающей линзы) или продолжается как будто выходит из фокуса (для рассеивающей).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Точка пересечения этих лучей определяет положение изображения.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Собирающая линза может давать как действительные, так и мнимые изображения, а рассеивающая всегда формирует мнимое, уменьшенное и прямое изображение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96626" y="296322"/>
            <a:ext cx="8284629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Собирающие линзы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86505" y="1725252"/>
            <a:ext cx="8099297" cy="18896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Собирающие линзы, или выпуклые линзы, имеют кривизну, которая направлена наружу и позволяет фокусировать параллельные световые лучи в одну точку — фокус.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характеризуются положительной оптической силой и применяются для создания действительных или мнимых изображений в зависимости от положения предмета относительно линзы.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Собирающие линзы используются в очках для коррекции дальнозоркости, в микроскопах, телескопах и фотоаппаратах.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76296" y="391668"/>
            <a:ext cx="403677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Рассеивающие линзы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14518" y="1240537"/>
            <a:ext cx="4160325" cy="276597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Рассеивающие линзы, или вогнутые линзы, имеют кривизну, направленную внутрь, и рассеивают параллельные световые лучи так, что они кажутся исходящими из одной точки — мнимого фокуса.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 оптическая сила отрицательна, и они всегда формируют мнимое, уменьшенное и прямое изображение предмета.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Рассеивающие линзы применяются в очках для коррекции близорукости, а также в некоторых оптических приборах для расширения поля зрения или коррекции хода световых лучей. 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 Light"/>
        <a:font script="Hant"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2025-05-26T09:35:08Z</dcterms:created>
  <dcterms:modified xsi:type="dcterms:W3CDTF">2025-05-26T09:35:08Z</dcterms:modified>
</cp:coreProperties>
</file>