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80256" y="2574036"/>
            <a:ext cx="4606500" cy="49708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10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Планеты солнечной системы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66205" y="3071122"/>
            <a:ext cx="8389176" cy="11906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Солнечная система включает 8 планет, которые делятся на две группы: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i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планеты земной группы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(Меркурий, Венера, Земля, Марс) и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i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газовые гиганты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(Юпитер, Сатурн, Уран, Нептун).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Помимо восьми основных планет, в Солнечной системе также выделяют 5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i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карликовых планет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(Плутон, Церера, Хаумея, Макемаке и Эрида).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580256" y="4261747"/>
            <a:ext cx="7441796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Каждая планета уникальна по своим характеристикам — размеру, составу, атмосфере и условиям на поверхности, что делает изучение Солнечной системы увлекательным и важным направлением в астрономии.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136327" y="496215"/>
            <a:ext cx="1451103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Плутон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543736" y="1151275"/>
            <a:ext cx="6383787" cy="1866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Плутон — карликовая планета, расположенная за орбитой Нептуна, ранее считавшаяся девятой планетой Солнечной системы.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Несмотря на свои небольшие размеры, он обладает сложной структурой, включающей ледяную поверхность из замерзшего азота, метана и углеродных соединений.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543736" y="2847461"/>
            <a:ext cx="8183124" cy="13811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Плутона есть пять спутников, крупнейший из которых, Харон, составляет около половины его размера, образуя с ним двойную систему.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Температура на его поверхности крайне низкая, около -229°C, что позволяет существовать льдам даже при отсутствии атмосферы в привычном смысле.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414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572000" y="258610"/>
            <a:ext cx="4003743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планет по размеру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09904" y="1233363"/>
            <a:ext cx="5695493" cy="241548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Самая крупная планета, Юпитер, имеет диаметр около 140 000 км, что в 11 раз больше диаметра Земли, а самая маленькая планета земной группы, Меркурий, обладает диаметром всего около 4 880 км.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Газовые гиганты (Юпитер, Сатурн, Уран и Нептун) значительно превосходят планеты земной группы (Меркурий, Венера, Земля, Марс) как по размеру, так и по массе.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радиус Сатурна составляет около 58 000 км, что делает его вторым по величине после Юпитера, тогда как Марс с диаметром около 6 779 км уступает даже Земле в 1,9 раза.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435074" y="810852"/>
            <a:ext cx="4616004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планет по массе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562744" y="1611595"/>
            <a:ext cx="6488334" cy="23050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Массы планет Солнечной системы также сильно различаются: Юпитер, самая массивная планета, имеет массу около 1,9×10²⁷ кг, что в 318 раз больше массы Земли, а Меркурий, наименее массивная планета, весит всего 3,3×10²³ кг, что составляет менее 5% массы Земли.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Газовые гиганты (Юпитер, Сатурн, Уран и Нептун) значительно превосходят планеты земной группы по массе, так как состоят в основном из водорода и гелия.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масса Сатурна составляет около 95 масс Земли, тогда как масса Марса — всего 0,107 массы нашей планеты. 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5072" y="0"/>
            <a:ext cx="3838928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2651" y="1028451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Орбиты планет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152566" y="1631187"/>
            <a:ext cx="4952168" cy="241548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Орбиты планет Солнечной системы представляют собой эллипсы, вдоль которых они движутся вокруг Солнца, причем чем ближе планета к звезде, тем выше её скорость движения.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i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Планеты земной группы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имеют более короткие и менее вытянутые орбиты, тогда как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i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газовые гиганты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обращаются по более удалённым и протяжённым траекториям.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 планеты движутся практически в одной плоскости, что подтверждает общую теорию формирования Солнечной системы из протопланетного диска.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192322" y="1136295"/>
            <a:ext cx="5271795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Вращение планет вокруг своей оси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249347" y="1735919"/>
            <a:ext cx="672898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Вращение планет вокруг своей оси определяет продолжительность их суток и влияет на климатические условия.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у Земли один оборот вокруг оси занимает около 24 часов, тогда как на Венере этот процесс длится 243 земных дня, причем она вращается в обратном направлении, из-за чего Солнце там восходит на западе.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Меркурий совершает оборот вокруг своей оси за 59 земных дней, что уникально сочетается с его орбитальным периодом, а у Юпитера сутки длятся всего около 10 часов благодаря высокой скорости вращения.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1135297" y="3440665"/>
            <a:ext cx="7555847" cy="6762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39143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473964" y="154063"/>
            <a:ext cx="4147304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Спутники планет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048333" y="1030591"/>
            <a:ext cx="5914089" cy="276984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Спутники планет Солнечной системы значительно различаются по количеству, размерам и характеристикам.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Юпитер обладает самым большим числом спутников — более 90, среди которых выделяются Ганимед (крупнейший спутник в Солнечной системе), Европа и Ио.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Земли есть один естественный спутник — Луна, которая играет важную роль в стабилизации оси вращения планеты и влиянии на приливы.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Марс имеет два небольших спутника — Фобос и Деймос, а Венера и Меркурий лишены спутников вовсе.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841697" y="269112"/>
            <a:ext cx="1565153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Меркурий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648282" y="1145495"/>
            <a:ext cx="6212712" cy="16002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Меркурий — самая близкая к Солнцу планета Солнечной системы, обладающая уникальными характеристиками.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Из-за отсутствия значительной атмосферы температура на поверхности Меркурия колеблется от экстремально высокой (+430°C днем) до крайне низкой (-180°C ночью).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648282" y="2821729"/>
            <a:ext cx="7647752" cy="11620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Поверхность планеты покрыта кратерами и практически не имеет признаков геологической активности.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Год на Меркурии длится всего 88 земных суток, в то время как сутки длятся около 59 земных дней из-за медленного вращения вокруг своей оси. 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39143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086349" y="420181"/>
            <a:ext cx="1485651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Венера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086349" y="1219346"/>
            <a:ext cx="5828552" cy="21145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Венера — вторая планета от Солнца и одна из самых горячих в Солнечной системе, несмотря на то, что Меркурий находится ближе к звезде.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Ее плотная атмосфера, состоящая в основном из углекислого газа, создает мощный парниковый эффект, из-за которого температура на поверхности достигает +465°C.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Венера вращается вокруг своей оси в обратном направлении, и один день на ней длится дольше, чем год. </a:t>
            </a:r>
            <a:endParaRPr lang="en-US" sz="1500" dirty="0"/>
          </a:p>
        </p:txBody>
      </p:sp>
      <p:sp>
        <p:nvSpPr>
          <p:cNvPr id="6" name="Text 2"/>
          <p:cNvSpPr txBox="1"/>
          <p:nvPr/>
        </p:nvSpPr>
        <p:spPr>
          <a:xfrm>
            <a:off x="3086349" y="3428938"/>
            <a:ext cx="2718204" cy="1104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Поверхность планеты покрыта вулканами, равнинами и горными массивами, скрытыми под толстым слоем облаков серной кислоты.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696045" y="927202"/>
            <a:ext cx="2772188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Земля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018946" y="1615476"/>
            <a:ext cx="7315200" cy="28860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Земля — третья планета от Солнца и единственная в Солнечной системе, где существует жизнь благодаря уникальным условиям: наличию воды, атмосферы и умеренному климату.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Ее поверхность на 70% покрыта водой, а оставшиеся 30% занимают континенты и острова, где обитает разнообразная флора и фауна.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Земля обладает мощным магнитным полем, которое защищает планету и все живое на ней от вредного солнечного излучения.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Планета вращается вокруг своей оси за 24 часа, что определяет смену дня и ночи, а ее орбитальный период составляет около 365 дней, образуя год. 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3500" y="0"/>
            <a:ext cx="40005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28600" y="714812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Марс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228600" y="1305570"/>
            <a:ext cx="4724067" cy="241548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Марс — четвертая планета от Солнца, известная как "красная планета" из-за характерного цвета её поверхности, вызванного высоким содержанием оксида железа.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Марсе наблюдаются самые высокие горы и самые глубокие каньоны в Солнечной системе, включая вулкан Олимп и долину Маринер.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планеты есть два небольших спутника — Фобос и Деймос, а также разреженная атмосфера, состоящая в основном из углекислого газа</a:t>
            </a:r>
            <a:endParaRPr lang="en-US" sz="1500" dirty="0"/>
          </a:p>
        </p:txBody>
      </p:sp>
      <p:sp>
        <p:nvSpPr>
          <p:cNvPr id="6" name="Text 2"/>
          <p:cNvSpPr txBox="1"/>
          <p:nvPr/>
        </p:nvSpPr>
        <p:spPr>
          <a:xfrm>
            <a:off x="228600" y="3721050"/>
            <a:ext cx="3692362" cy="754261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Температура на его поверхности колеблется от -125°C до +20°C, что делает условия крайне суровыми.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955747" y="421179"/>
            <a:ext cx="148912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Юпитер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534232" y="1278554"/>
            <a:ext cx="6317258" cy="13811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Юпитер — крупнейшая планета Солнечной системы, масса которой превышает массу всех остальных планет вместе взятых.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Его атмосфера состоит в основном из водорода и гелия, а знаменитое Большое Красное Пятно представляет собой гигантский шторм, бушующий уже сотни лет. 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546967" y="2780932"/>
            <a:ext cx="7641384" cy="13811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Юпитер обладает мощным магнитным полем и имеет 92 подтвержденных спутника, среди которых наиболее известны Ганимед, Европа, Ио и Каллисто.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Несмотря на свои огромные размеры, планета вращается вокруг своей оси всего за 10 часов, поэтому её дни крайне коротки. 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39143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00400" y="220593"/>
            <a:ext cx="1494632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Сатурн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00400" y="1077967"/>
            <a:ext cx="5486400" cy="2289721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Сатурн — шестая планета от Солнца, известная своими величественными кольцами, состоящими из льда, пыли и камней.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вторая по размеру планета в Солнечной системе после Юпитера, и она также относится к классу газовых гигантов с атмосферой, преимущественно состоящей из водорода и гелия.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Сатурна есть как минимум 83 спутника, среди которых Титан выделяется как крупнейший и единственный, обладающий плотной атмосферой. </a:t>
            </a:r>
            <a:endParaRPr lang="en-US" sz="1500" dirty="0"/>
          </a:p>
        </p:txBody>
      </p:sp>
      <p:sp>
        <p:nvSpPr>
          <p:cNvPr id="6" name="Text 2"/>
          <p:cNvSpPr txBox="1"/>
          <p:nvPr/>
        </p:nvSpPr>
        <p:spPr>
          <a:xfrm>
            <a:off x="3200400" y="3427218"/>
            <a:ext cx="2670683" cy="1104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Несмотря на свои огромные размеры, Сатурн обладает низкой плотностью, благодаря чему она является "легкой" планетой в Солнечной системе.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936739" y="410677"/>
            <a:ext cx="1270523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Уран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610265" y="1211026"/>
            <a:ext cx="6336266" cy="16002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Уран — седьмая планета от Солнца, отличающаяся своим уникальным наклоном оси, из-за которого она практически "лежит" на орбите, что приводит к экстремальной смене сезонов.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ледяной гигант, состоящий в основном из водорода, гелия и метана, который придает планете характерный голубоватый цвет.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603993" y="2875974"/>
            <a:ext cx="7878990" cy="13811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Урана есть слабо выраженная система колец и 27 известных спутников, среди которых наиболее крупными являются Титания и Оберон.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Температура на его поверхности достигает около -224°C, что относит его к числу самых холодных планет в Солнечной системе. 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316832" y="211088"/>
            <a:ext cx="1481136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Нептун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71575" y="737791"/>
            <a:ext cx="4248358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Нептун — восьмая и самая удаленная от Солнца планета Солнечной системы, известная как ледяной гигант с ярко-синей окраской, вызванной наличием метана в атмосфере.  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0" y="1804591"/>
            <a:ext cx="4115323" cy="211068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одна из самых ветреных планет, где скорость ветра достигает 2100 км/ч, а температура на поверхности планеты опускается до -218°C, что придаёт её погоде крайне динамичный и агрессивный характер.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Нептуна есть 14 подтвержденных спутников, среди которых Тритон выделяется своими гейзерами и обратным направлением орбитального движения.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 Light"/>
        <a:font script="Hant" typeface="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2025-05-14T11:47:12Z</dcterms:created>
  <dcterms:modified xsi:type="dcterms:W3CDTF">2025-05-14T11:47:12Z</dcterms:modified>
</cp:coreProperties>
</file>