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43118" y="2574036"/>
            <a:ext cx="7457763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кристаллы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786093" y="3202071"/>
            <a:ext cx="7571814" cy="15811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презентации мы рассмотрим основные аспекты жидких кристаллов, начиная с их физических свойств и структуры.</a:t>
            </a:r>
            <a:endParaRPr lang="en-US" sz="1500" dirty="0"/>
          </a:p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Обсудим историю открытия, типы и применение в различных областях — от техники до медицины и биологии.</a:t>
            </a:r>
            <a:endParaRPr lang="en-US" sz="1500" dirty="0"/>
          </a:p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затронем перспективы исследований и значимость жидких кристаллов в материаловедении.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307" y="43919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дисплеях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705307" y="1096976"/>
            <a:ext cx="7315200" cy="28860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кристаллы широко используются в дисплеях благодаря их способности управлять прохождением света под воздействием электрического поля.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 ЖК-экранах молекулы жидких кристаллов изменяют ориентацию, регулируя яркость и цвет пикселей.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позволяет создавать тонкие, легкие и энергоэффективные устройства, такие как мониторы, телевизоры, смартфоны и ноутбуки.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технологии, например IPS и OLED, основаны на улучшении свойств жидких кристаллов для повышения качества изображения, углов обзора и цветопередачи.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0456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79145" y="19208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медицине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079145" y="941306"/>
            <a:ext cx="5647972" cy="31051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кристаллы находят широкое применение в медицине благодаря их чувствительности к изменениям температуры и давления.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используются в термометрах для измерения температуры тела, а также в диагностических устройствах, таких как сенсоры для анализа крови или мониторинга состояния пациентов.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микроскопии жидкие кристаллы помогают изучать биологические структуры благодаря их способности изменять поляризацию света.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свойства делают их ценным инструментом для создания точных и надежных медицинских технологий.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8198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кристаллы в биологии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130998"/>
            <a:ext cx="7315200" cy="28860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кристаллы играют важную роль в биологии, так как их свойства схожи с поведением некоторых биологических структур.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мембраны клеток и молекулы ДНК могут проявлять жидкокристаллическое состояние, что влияет на их функциональность.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жидких кристаллов помогают понять механизмы взаимодействия молекул в живых организмах.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они применяются в разработке биосенсоров для анализа биологических жидкостей и диагностики заболеваний, благодаря высокой чувствительности к изменениям окружающей среды.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1711" y="0"/>
            <a:ext cx="3262289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323" y="268114"/>
            <a:ext cx="5508317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материаловедении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5109" y="1038651"/>
            <a:ext cx="5346745" cy="307077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материаловедении жидкие кристаллы используются для создания инновационных материалов с уникальными свойствами.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анизотропия и чувствительность к внешним воздействиям позволяют разрабатывать материалы с управляемой прозрачностью, прочностью или проводимостью.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жидкие кристаллы применяются в производстве умных стекол, которые изменяют пропускание света в зависимости от электрического поля.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они используются в создании композитов и покрытий с заданными характеристиками для аэрокосмической, автомобильной и строительной отраслей.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448694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исследований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087472"/>
            <a:ext cx="7315200" cy="34194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кристаллы представляют обширное поле для научных исследований, включая разработку новых материалов с уникальными свойствами.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работают над созданием более эффективных и экологичных материалов для дисплеев, сенсоров и оптических устройств.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изучаются биосовместимые жидкие кристаллы для медицины, например, в разработке умных имплантатов и систем доставки лекарств.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ведутся исследования в области фотоники и энергетики, где жидкие кристаллы могут быть использованы для создания гибких солнечных батарей и устройств хранения данных.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направления открывают новые горизонты для науки и техники.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3657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201522"/>
            <a:ext cx="3657600" cy="3009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кристаллы демонстрируют уникальные оптические свойства, которые находят применение в различных технологиях, включая дисплеи и сенсоры.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Их использование позволяет создавать эффективные и компактные устройства с высокой разрешающей способностью.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этому технологии на основе жидких кристаллов становятся неотъемлемой частью повседневной жизни.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6788" y="325139"/>
            <a:ext cx="7115612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жидких кристаллов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656788" y="1173010"/>
            <a:ext cx="7115612" cy="28860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кристаллы — это вещества, обладающие свойствами как жидкостей, так и твердых кристаллов.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сохраняют текучесть, характерную для жидкостей, но при этом имеют упорядоченную ориентацию молекул, подобно кристаллам.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кристаллы способны изменять свои оптические свойства под воздействием внешних факторов, таких как электрическое поле, температура или давление.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этим уникальным характеристикам они широко применяются в дисплеях и экранах современной техники.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7745" y="0"/>
            <a:ext cx="3186255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382" y="306131"/>
            <a:ext cx="420624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17382" y="911923"/>
            <a:ext cx="5147157" cy="33242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кристаллы были открыты в 1888 году австрийским ботаником Фридрихом Рейнитцером, который исследовал химическое вещество — холестерилбензоат.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заметил, что это соединение обладает двумя точками плавления: сначала оно превращается в мутную жидкость, а затем становится прозрачной.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исследования подтвердили, что это новое состояние вещества, сочетающее свойства жидкости и кристалла.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жидкие кристаллы нашли широкое применение в технике, особенно в производстве дисплеев.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382164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жидких кристаллов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155976"/>
            <a:ext cx="7315200" cy="28860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жидких кристаллов характеризуется упорядоченным расположением молекул, которые могут свободно перемещаться, сохраняя ориентацию.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три основных типа жидких кристаллов: нематические (молекулы вытянуты в одном направлении), смектические (слоистая структура) и холестерические (спиральная ориентация молекул).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уникальная структура позволяет изменять оптические свойства под воздействием внешних факторов, таких как электрическое поле или температура.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особенности делают жидкие кристаллы незаменимыми в современных технологиях.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0456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45675" y="249105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жидких кристаллов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145675" y="979323"/>
            <a:ext cx="5486400" cy="334699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кристаллы делятся на три основных типа: нематические, смектические и холестерические.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Нематические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жидкие кристаллы характеризуются параллельной ориентацией молекул в одном направлении.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Смектические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имеют слоистую структуру, где молекулы упорядочены в слоях.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Холестерические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жидкие кристаллы отличаются спиральной организацией молекул, что влияет на их оптические свойства.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используется в зависимости от требуемых характеристик в устройствах, таких как дисплеи или сенсоры.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90845" y="353652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790845" y="1249043"/>
            <a:ext cx="7315200" cy="28860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кристаллы обладают уникальными физическими свойствами, сочетающими характеристики жидкостей и твердых тел.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имеют текучесть, как у жидкостей, но сохраняют анизотропию свойств (различие в поведении в зависимости от направления), характерную для кристаллов.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оптические свойства, такие как преломление света, могут изменяться под воздействием электрического поля, температуры или механического напряжения.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Эти свойства делают жидкие кристаллы чувствительными к внешним воздействиям и широко применяемыми в современной технике.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47372" y="52207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Фазовые переходы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847372" y="578909"/>
            <a:ext cx="8056528" cy="17145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Фазовые переходы жидких кристаллов происходят при изменении температуры или давления, когда вещество переходит из одного состояния в другое. </a:t>
            </a: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 нагревании твердый кристалл может превратиться в жидкокристаллическую фазу (нематическую, смектическую или холестерическую), а затем — в обычную жидкость. </a:t>
            </a: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переходы сопровождаются изменением ориентации и подвижности молекул.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305826"/>
            <a:ext cx="6811477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технике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832529"/>
            <a:ext cx="7315200" cy="31051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кристаллы широко применяются в современной технике, особенно в производстве дисплеев.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используются в ЖК-экранах телевизоров, мониторов, смартфонов и ноутбуков благодаря способности изменять пропускание света под воздействием электрического поля.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жидкие кристаллы применяются в сенсорных устройствах, термометрах и оптических фильтрах.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уникальные свойства позволяют создавать компактные, энергоэффективные и высокотехнологичные решения для различных отраслей, включая медицину и автомобильную промышленность.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5760" y="106542"/>
            <a:ext cx="420624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свойства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5760" y="844916"/>
            <a:ext cx="4424837" cy="324609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свойства жидких кристаллов определяются их способностью изменять ориентацию молекул под воздействием внешних факторов, таких как электрическое поле или температура.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анизотропии они могут модулировать пропускание, отражение и поляризацию света.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делает их незаменимыми в устройствах, где требуется управление световым потоком, например, в ЖК-дисплеях или оптических затворах.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чувствительность к внешним воздействиям обеспечивает высокую точность и эффективность использования.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 Light"/>
        <a:font script="Hant" typeface="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2025-05-26T10:36:52Z</dcterms:created>
  <dcterms:modified xsi:type="dcterms:W3CDTF">2025-05-26T10:36:52Z</dcterms:modified>
</cp:coreProperties>
</file>