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Poin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1711" y="0"/>
            <a:ext cx="3262289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228600" y="914400"/>
            <a:ext cx="5379858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Жиры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475709" y="1441103"/>
            <a:ext cx="5237295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презентации мы рассмотрим основные аспекты химии жиров: их определение, классификацию и химический состав.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8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Обсудим физические и химические свойства, процессы гидролиза и окисления, а также методы переработки и применения жиров.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8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500" dirty="0"/>
          </a:p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Особое внимание уделим растительным маслам, животным жирам, трансжирам и их влиянию на здоровье, а также перспективам исследований в этой области. 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2408082" y="706305"/>
            <a:ext cx="2791196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Применение жиров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2225981" y="1392604"/>
            <a:ext cx="6231720" cy="2544961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пищевой промышленности они используются как источник энергии и компонент для приготовления продуктов (масла, маргарин, соусы).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косметологии жиры служат основой для создания кремов, мазей и других средств благодаря их питательным и защитным свойствам.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Также жиры применяются в производстве мыла и моющих средств через процесс омыления.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медицине они используются для создания лекарственных форм и как компоненты диетического питания. 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286"/>
            <a:ext cx="2939143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100606" y="667291"/>
            <a:ext cx="54864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Растительные масла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000812" y="1366296"/>
            <a:ext cx="5685988" cy="241548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Растительные масла — это высококонцентрированные источники триглицеридов, жидкие жиры растительного происхождения, получаемые из семян, орехов и плодов растений (например, подсолнечное, оливковое, кокосовое масло).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Они содержат различные комбинации насыщенных, мононенасыщенных и полиненасыщенных жирных кислот, витамины и антиоксиданты.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Растительные масла широко используются в пищевой промышленности, кулинарии и косметологии, а также служат сырьем для производства биотоплива и технических продуктов.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31162" y="889185"/>
            <a:ext cx="6165191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Животные жиры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075972" y="1839302"/>
            <a:ext cx="73152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Животные жиры — это твердые или полутвердые жиры, получаемые из тканей животных (например, сало, сливочное масло).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Они преимущественно состоят из насыщенных жирных кислот, что делает их более устойчивыми к окислению, но менее полезными для здоровья при чрезмерном потреблении.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Животные жиры широко используются в кулинарии, производстве кондитерских изделий и косметики, а также служат источником энергии и питательных веществ для организма.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68760" y="0"/>
            <a:ext cx="387524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228600" y="914400"/>
            <a:ext cx="45720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Трансжиры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228600" y="1433513"/>
            <a:ext cx="4876135" cy="26003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Трансжиры — это ненасыщенные жиры, в молекулах которых водородные атомы расположены по разные стороны от двойной связи.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Они искусственно создают путем гидрирования жидких растительных масел для увеличения их срока годности и улучшения текстуры.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Чаще содержатся в маргарине, фастфуде, выпечке и полуфабрикатах.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en-US" sz="1500" dirty="0"/>
          </a:p>
        </p:txBody>
      </p:sp>
      <p:sp>
        <p:nvSpPr>
          <p:cNvPr id="6" name="Text 2"/>
          <p:cNvSpPr txBox="1"/>
          <p:nvPr/>
        </p:nvSpPr>
        <p:spPr>
          <a:xfrm>
            <a:off x="228600" y="3814763"/>
            <a:ext cx="3350210" cy="92958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Трансжиры считаются вредными для здоровья, так как повышают уровень "плохого" холестерина и увеличивают риск сердечно-сосудистых заболеваний.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 flipV="1">
            <a:off x="0" y="-66825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589199" y="915398"/>
            <a:ext cx="6973048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Влияние жиров на здоровье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2394015" y="1579465"/>
            <a:ext cx="6253770" cy="128394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Жиры играют важную роль в организме, но их влияние на здоровье зависит от типа и количества потребления.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Насыщенные жиры и трансжиры могут увеличивать риск сердечно-сосудистых заболеваний, повышая уровень "плохого" холестерина.</a:t>
            </a:r>
            <a:endParaRPr lang="en-US" sz="1500" dirty="0"/>
          </a:p>
        </p:txBody>
      </p:sp>
      <p:sp>
        <p:nvSpPr>
          <p:cNvPr id="5" name="Text 2"/>
          <p:cNvSpPr txBox="1"/>
          <p:nvPr/>
        </p:nvSpPr>
        <p:spPr>
          <a:xfrm>
            <a:off x="2394015" y="2863405"/>
            <a:ext cx="6253770" cy="14097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Ненасыщенные жиры, особенно полиненасыщенные (омега-3 и омега-6), способствуют улучшению работы сердца и снижению воспалений.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Умеренное потребление полезных жиров необходимо для поддержания здоровья, так как они участвуют в строительстве клеток, выработке гормонов и усвоении жирорастворимых витаминов.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200400" y="1123493"/>
            <a:ext cx="54864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Перспективы исследований жиров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200400" y="1642605"/>
            <a:ext cx="5486400" cy="206499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Исследования жиров открывают новые горизонты в области пищевой промышленности и косметологии.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Разработка функциональных жиров с улучшенными характеристиками способствует созданию инновационных продуктов.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Перспективные научные исследования направлены на повышение пищевой ценности и безопасности жиров, что важно для здоровья человека.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82818" y="1307371"/>
            <a:ext cx="4796584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Определение жиров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182818" y="1986141"/>
            <a:ext cx="7151329" cy="193923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Жиры — это органические соединения, относящиеся к классу липидов, которые состоят из глицерина и жирных кислот.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Они представляют собой важный структурный и энергетический компонент живых организмов.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организме жиры выполняют множество функций: служат источником энергии, участвуют в построении клеточных мембран, защищают органы от механических повреждений и обеспечивают теплоизоляцию.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33558" y="0"/>
            <a:ext cx="82296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Классификация жиров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33558" y="519113"/>
            <a:ext cx="8068029" cy="153159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 происхождению они делятся на 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животные 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(например, сливочное масло, сало) и 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растительные 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(например, оливковое, подсолнечное масло).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 химическому составу жиры бывают 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насыщенными 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(содержат только одинарные связи в молекулах жирных кислот, твердые при комнатной температуре) и 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ненасыщенными 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(содержат двойные или тройные связи, обычно жидкие).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i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Ненасыщенные 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жиры дополнительно подразделяются на 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мононенасыщенные 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полиненасыщенные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такие как омега-3 и омега-6 жирные кислоты.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230339" y="908194"/>
            <a:ext cx="4635013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Химический состав жиров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161509" y="1434896"/>
            <a:ext cx="6402796" cy="303073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Жиры представляют собой сложные эфиры глицерина и жирных кислот.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Молекула жира состоит из трех молекул жирных кислот, связанных с одной молекулой глицерина (триглицериды).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Жирные кислоты могут быть насыщенными (без двойных связей в углеродной цепи) или ненасыщенными (с одной или несколькими двойными связями).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Состав жирных кислот определяет физические свойства жиров: насыщенные жиры обычно твердые при комнатной температуре, а ненасыщенные — жидкие.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составе жиров также могут присутствовать витамины (например, A, D, E, K), растворимые в них.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82946" y="0"/>
            <a:ext cx="3861054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52566" y="78030"/>
            <a:ext cx="4638529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Физические свойства жиров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228600" y="597143"/>
            <a:ext cx="4800101" cy="272593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Физические свойства жиров зависят от их химического состава.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Насыщенные жиры обычно твердые или полутвердые при комнатной температуре (например, сало, масло), из-за более устойчивой структуры молекул.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Ненасыщенные жиры - жидкие (например, растительные масла) из-за наличия двойных связей, которые снижают плотность упаковки молекул.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Жиры плохо растворяются в воде, но хорошо — в органических растворителях, таких как эфир или бензин.</a:t>
            </a:r>
            <a:endParaRPr lang="en-US" sz="1500" dirty="0"/>
          </a:p>
        </p:txBody>
      </p:sp>
      <p:sp>
        <p:nvSpPr>
          <p:cNvPr id="6" name="Text 2"/>
          <p:cNvSpPr txBox="1"/>
          <p:nvPr/>
        </p:nvSpPr>
        <p:spPr>
          <a:xfrm>
            <a:off x="228600" y="3425710"/>
            <a:ext cx="4880388" cy="754261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Они имеют низкую теплопроводность и высокую энергоемкость, что делает их важным источником энергии для организма.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15223" y="971425"/>
            <a:ext cx="7714377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Химические свойства жиров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515223" y="1385991"/>
            <a:ext cx="7030074" cy="303073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Химические свойства жиров определяются их структурой и составом жирных кислот.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реакции включают 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гидролиз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при котором жиры расщепляются на глицерин и жирные кислоты под действием воды, часто с участием ферментов или щелочей (омыление).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Ненасыщенные жиры способны вступать в реакции 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гидрирования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превращаясь из жидких в твердые (например, производство маргарина).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Также ненасыщенные жиры могут подвергаться 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окислению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что приводит к прогорканию.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Жиры легко горят, выделяя большое количество энергии, что используется в организме для получения тепла и работы.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200400" y="724316"/>
            <a:ext cx="2473566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Гидролиз жиров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200400" y="1374573"/>
            <a:ext cx="5201274" cy="215830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Гидролиз жиров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это химическая реакция, в ходе которой молекулы жиров расщепляются на глицерин и жирные кислоты под воздействием воды.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присутствии щелочей (реакция омыления) образуются мыла, которые широко используются в быту.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Ферментативный гидролиз происходит в организме под действием липаз, способствуя перевариванию и усвоению жиров.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914400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Окисление жиров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543674"/>
            <a:ext cx="6592880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Окисление жиров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это химический процесс, при котором ненасыщенные жиры взаимодействуют с кислородом, что может привести к их порче и прогорканию.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Этот процесс особенно активен под воздействием света, высоких температур или металлических катализаторов, вызывая образование перекисей и альдегидов, которые ухудшают вкус и запах продуктов.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организме окисление жиров происходит в митохондриях, где они расщепляются для выделения энергии в виде АТФ, обеспечивая жизнедеятельность клеток.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82946" y="0"/>
            <a:ext cx="3861054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228600" y="800349"/>
            <a:ext cx="45720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Переработка жиров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228600" y="1383411"/>
            <a:ext cx="4572000" cy="246504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Переработка жиров включает процессы, направленные на улучшение их свойств или создание новых продуктов.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 из основных методов — 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гидрирование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при котором жидкие растительные масла превращаются в твердые (например, маргарин) за счет насыщения двойных связей водородом.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Также применяется 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рафинация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очищающая жиры от примесей, запаха и красящих веществ для получения более чистого продукта.</a:t>
            </a:r>
            <a:endParaRPr lang="en-US" sz="1500" dirty="0"/>
          </a:p>
        </p:txBody>
      </p:sp>
      <p:sp>
        <p:nvSpPr>
          <p:cNvPr id="6" name="Text 2"/>
          <p:cNvSpPr txBox="1"/>
          <p:nvPr/>
        </p:nvSpPr>
        <p:spPr>
          <a:xfrm>
            <a:off x="228600" y="3848451"/>
            <a:ext cx="3183910" cy="9525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80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Переработка позволяет увеличить срок хранения жиров и расширить их применение в пищевой промышленности и производстве косметики.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 Light"/>
        <a:font script="Hant" typeface="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2025-05-26T12:26:48Z</dcterms:created>
  <dcterms:modified xsi:type="dcterms:W3CDTF">2025-05-26T12:26:48Z</dcterms:modified>
</cp:coreProperties>
</file>