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28600" y="240100"/>
            <a:ext cx="3657600" cy="529977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325" b="1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Юго-Восточная Азия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85625" y="1094372"/>
            <a:ext cx="3657600" cy="32289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Юго-Восточная Азия — это уникальный регион, объединяющий богатое культурное наследие, разнообразные природные ландшафты и динамичное экономическое развитие.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данной презентации мы познакомимся с географическим положением, историей и особенностями стран региона, а также их значением в современном мире.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Особое внимание будет уделено культурному многообразию, традициям и ключевым достопримечательностям. 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351469" y="1428321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Экономика региона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191956" y="2257183"/>
            <a:ext cx="64008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Экономика Юго-Восточной Азии отличается высокой динамичностью и разнообразием.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Страны АСЕАН (Ассоциация государств Юго-Восточной Азии) активно развивают такие секторы, как промышленность, сельское хозяйство, туризм и высокие технологии.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Ведущими экспортерами выступают Индонезия, Таиланд, Вьетнам и Малайзия, предлагающие на мировой рынок электронику, текстиль, продукцию сельского хозяйства и природные ресурсы. 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344147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Сельское хозяйство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946884"/>
            <a:ext cx="54864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Сельское хозяйство играет ключевую роль в экономике Юго-Восточной Азии, обеспечивая продовольственную безопасность и занятость значительной части населения.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 является одним из главных мировых производителей риса, который выращивают в таких странах, как Таиланд, Вьетнам и Индонезия.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Помимо риса, страны региона активно культивируют пальмовое масло, каучук, кокосы, сахарный тростник и экзотические фрукты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533927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Промышленность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838366" y="1404409"/>
            <a:ext cx="5486400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Промышленность Юго-Восточной Азии активно развивается, становясь одной из движущих сил экономического роста региона.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Основными направлениями выступают электроника, текстильное производство, автомобилестроение и нефтепереработка.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Страны, такие как Таиланд, Вьетнам, Малайзия и Индонезия, привлекают международные компании благодаря доступной рабочей силе и выгодному географическому положению.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7661" y="0"/>
            <a:ext cx="3376339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57699" y="277618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Туризм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81254" y="804321"/>
            <a:ext cx="4572000" cy="3009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Туризм является одной из ключевых отраслей экономики Юго-Восточной Азии, привлекая миллионы путешественников со всего мира.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 славится своими потрясающими пляжами, древними храмами, живописными горами и богатым культурным наследием.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Страны, такие как Таиланд, Индонезия (Бали), Вьетнам и Камбоджа, предлагают уникальные туристические маршруты, включающие знакомство с местной культурой, историей и природой. 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57375" y="305826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Экологические проблемы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857375" y="937075"/>
            <a:ext cx="5790535" cy="35433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Юго-Восточная Азия сталкивается с серьезными экологическими проблемами, которые угрожают природному балансу и благополучию населения.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Вырубка лесов, особенно в Индонезии и Малайзии, приводит к уничтожению уникальных экосистем, таких как тропические леса и болота, являющиеся домом для редких видов животных.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Загрязнение воздуха из-за промышленных выбросов и сжигания мусора, а также загрязнение вод вследствие неконтролируемого сброса отходов усугубляют ситуацию.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Кроме того, изменение климата усиливает негативное воздействие на регион, вызывая повышение уровня моря, наводнения и засухи.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97742" y="306131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64272" y="935404"/>
            <a:ext cx="4688046" cy="28860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Юго-Восточная Азия — это регион с уникальным сочетанием природных, культурных и экономических особенностей.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Его стратегическое положение и богатые ресурсы являются важным аспектом на мировом уровне.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для устойчивого развития необходимо решать экологические и социальные проблемы.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этого региона помогает лучше понять взаимосвязь природы, культуры и экономики.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341965" y="1314271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Географическое положение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068401" y="2276192"/>
            <a:ext cx="640080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Юго-Восточная Азия расположена на пересечении двух океанов — Тихого и Индийского — что делает её важнейшим морским и торговым узлом.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 включает 11 стран, среди которых Таиланд, Вьетнам, Индонезия и другие, и охватывает как материковую часть, так и множество островов.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Благодаря своему стратегическому положению, Юго-Восточная Азия с древних времён играла ключевую роль в международной торговле и культурном обмене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9148" y="0"/>
            <a:ext cx="3404852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38691" y="401173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Климатические особенности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05220" y="1069086"/>
            <a:ext cx="4572000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Климат Юго-Восточной Азии формируется под влиянием муссонов, которые меняют направление в зависимости от сезона.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Летом влажные воздушные массы приносят обильные осадки, а зимой преобладает сухая погода.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Температуры в течение года остаются высокими, колеблясь в пределах 25–30°C.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99938" y="590953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Рельеф и природные зоны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99938" y="1375896"/>
            <a:ext cx="548640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Рельеф региона разнообразен: от горных хребтов на материке до активных вулканов на островах.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территории Юго-Восточной Азии расположены такие крупные реки, как Меконг, Иравади и Салуин.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Природные зоны представлены тропическими лесами, саваннами и горными плато.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325139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Водные ресурсы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954413"/>
            <a:ext cx="5486400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Юго-Восточная Азия обладает богатыми водными ресурсами, которые играют ключевую роль в жизни региона.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Здесь расположены крупные реки, такие как Меконг, Иравади и Салуин, которые обеспечивают водой миллионы людей, а также плодородные дельты для сельского хозяйства.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Кроме того, регион омывается тёплыми водами Индийского и Тихого океанов, а его моря, включая Южно-Китайское и Яванское, богаты биоразнообразием и являются важными источниками рыбы и других морепродуктов. 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71425" y="74302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Полезные ископаемые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71425" y="1507236"/>
            <a:ext cx="5486400" cy="21336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Юго-Восточная Азия богата разнообразными полезными ископаемыми, которые играют важную роль в экономике региона.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странах этого региона добывают нефть, природный газ, уголь, олово, бокситы, никель и золото.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Индонезия и Малайзия являются крупными поставщиками олова и природного газа, а на Филиппинах развита добыча меди и золота. 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28600" y="85234"/>
            <a:ext cx="4398928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Население и демография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95129" y="729610"/>
            <a:ext cx="3657600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Население Юго-Восточной Азии составляет около 670 миллионов человек, что делает её одним из самых густонаселённых регионов мира.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Большинство жителей проживает в дельтах крупных рек, где развито сельское хозяйство.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Уровень урбанизации в регионе растёт, особенно в таких мегаполисах, как Джакарта и Манила.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381860"/>
            <a:ext cx="54864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Этническое и культурное разнообразие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80929" y="1507236"/>
            <a:ext cx="5486400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Юго-Восточная Азия — один из самых этнически и культурно разнообразных регионов мира.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Здесь проживают сотни народов, говорящих на тысячах диалектов, что отражает богатство культурных традиций и обычаев.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индуизма, буддизма, ислама и христианства сформировало уникальный религиозный ландшафт, а традиции, искусство, музыка и кухня каждой страны подчеркивают их самобытность.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5182" y="0"/>
            <a:ext cx="3328818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43237" y="277618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Языковое разнообразие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43237" y="804321"/>
            <a:ext cx="4790597" cy="3009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Языковое разнообразие Юго-Восточной Азии поражает своим масштабом: в регионе насчитывается более 1000 языков и диалектов.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Здесь представлены такие крупные языковые семьи, как австроазиатская, тай-кадайская, австронезийская и китайско-тибетская.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Например, в Индонезии и на Филиппинах говорят на сотнях местных языков, но объединяющим фактором служит использование государственных языков — индонезийского и филиппинского. 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 Light"/>
        <a:font script="Hant" typeface="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2025-06-04T07:21:02Z</dcterms:created>
  <dcterms:modified xsi:type="dcterms:W3CDTF">2025-06-04T07:21:02Z</dcterms:modified>
</cp:coreProperties>
</file>