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53722" y="-20036"/>
            <a:ext cx="3290278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036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142002" y="344147"/>
            <a:ext cx="3954226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676296" y="1166387"/>
            <a:ext cx="4161822" cy="22574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представляют собой важный класс органических соединений, содержащих карбонильную группу (C=O), связанную с двумя углеводородными радикалами.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познакомимся с классификацией кетонов, их структурой, физическими и химическими свойствами, а также с основными методами получения и областями применения.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164592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Биологическая роль кетонов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2377440"/>
            <a:ext cx="7315200" cy="19145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играют важную роль в метаболизме, особенно в условиях дефицита углеводов, когда организм начинает использовать жиры как источник энергии.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результате β-окисления жирных кислот образуются кетоновые тела, такие как ацетоуксусная кислота и β-гидроксибутират, которые служат альтернативным источником энергии для мозга.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Нарушение метаболизма кетонов может привести к состоянию кетоацидоза.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065968" y="239601"/>
            <a:ext cx="45720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кетонов в промышленности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05220" y="1355890"/>
            <a:ext cx="45720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Ацетон является одним из наиболее распространённых кетонов, используемых в качестве растворителя для лаков, красок и пластика.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применяются в производстве фармацевтических препаратов, парфюмерии и синтетических полимеров.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метилэтилкетон используется в производстве клеев и лаков благодаря своим растворяющим свойствам.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164592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в органическом синтезе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2377440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служат важными промежуточными соединениями в органическом синтезе, позволяя получать сложные молекулы.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используются в реакциях конденсации, таких как альдольная конденсация, для создания новых углерод-углеродных связей.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также применяются в синтезе аминокислот, лекарственных препаратов и биологически активных соединений.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65760" y="274320"/>
            <a:ext cx="347472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Особенности ацетона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08735" y="1170405"/>
            <a:ext cx="3474720" cy="30099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Ацетон — это простейший и наиболее известный представитель кетонов, который широко используется в быту и промышленности.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 обладает низкой токсичностью, высокой летучестью и способностью растворять многие органические вещества.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Ацетон выделяется организмом при диабетическом кетоацидозе, что делает его маркером этого состояния.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164592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Токсичность и безопасность кетонов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2377440"/>
            <a:ext cx="7315200" cy="19145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Большинство кетонов, включая ацетон, относительно безопасны при правильном использовании, но их пары могут вызывать раздражение дыхательных путей и глаз.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Длительное воздействие высоких концентраций кетонов может привести к головной боли, тошноте и нарушению координации.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 с кетонами требует использования средств защиты и соблюдения мер безопасности.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53199" y="0"/>
            <a:ext cx="329080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218036" y="363156"/>
            <a:ext cx="45720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43237" y="1241839"/>
            <a:ext cx="45720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представляют собой важный класс органических соединений, обладающих уникальными химическими свойствами и широким спектром применения.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Их изучение позволяет лучше понять механизмы органических реакций и разработать новые методы синтеза полезных веществ.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продолжают играть ключевую роль в химии, биологии и промышленности, что подчёркивает их значимость для современной науки.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64221" y="1389306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Строение молекул кетонов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712754" y="2101818"/>
            <a:ext cx="6098661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Карбонильная группа в кетонах характеризуется двойной связью между атомом углерода и кислорода, что обусловливает высокую полярность связи.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Атом углерода в карбонильной группе находится в состоянии sp²-гибридизации, что придаёт молекуле плоскую тригональную геометрию вокруг этого атома.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Электроотрицательный атом кислорода притягивает электронную плотность, создавая частичный положительный заряд на углероде и частичный отрицательный — на кислороде.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313390" y="359554"/>
            <a:ext cx="3899197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Классификация кетонов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657600" y="1102878"/>
            <a:ext cx="4878131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делятся на алифатические, ароматические и смешанные в зависимости от природы радикалов, связанных с карбонильной группой.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Простейшие представители — это ацетон (диметилкетон) и метилэтилкетон, которые относятся к алифатическим кетонам.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Ароматические кетоны, такие как бензофенон, содержат ароматические радикалы, что влияет на их химические свойства и реакционную способность.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666986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Номенклатура кетонов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670526"/>
            <a:ext cx="6260233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Названия кетонов строятся на основе названия соответствующего алкана с добавлением суффикса "-он", например, пропанон (ацетон).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Положение карбонильной группы указывается номером атома углерода в цепи, например, 2-бутанон.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используется тривиальная номенклатура, где кетоны называют по радикалам, связанным с карбонильной группой, например, метилэтилкетон.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43694" y="0"/>
            <a:ext cx="3300306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103985" y="401173"/>
            <a:ext cx="45720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Физические свойства кетонов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33733" y="1165805"/>
            <a:ext cx="45720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являются полярными соединениями, что обусловлено наличием карбонильной группы, и имеют более высокие температуры кипения по сравнению с углеводородами аналогичной молекулярной массы.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Малые кетоны, такие как ацетон, хорошо растворимы в воде благодаря образованию водородных связей с молекулами воды.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с увеличением молекулярной массы растворимость в воде уменьшается, а летучесть возрастает.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164592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Химические свойства кетонов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2377440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проявляют реакционную способность, обусловленную полярностью карбонильной группы, и могут участвовать в реакциях нуклеофильного присоединения.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легко вступают в реакции с гидразином, гидроксиламином и другими реагентами, образуя производные, такие как гидразоны и оксимы.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отличие от альдегидов, кетоны менее склонны к окислению, что делает их более стабильными соединениями.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75374" y="321537"/>
            <a:ext cx="54864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Реакции нуклеофильного присоединения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629087" y="1401733"/>
            <a:ext cx="4631021" cy="256594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реакциях нуклеофильного присоединения к карбонильной группе кетонов нуклеофил атакует частично положительный атом углерода, а затем происходит присоединение протона.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при взаимодействии с циановодородом образуется циангидрин: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C=O + HCN → R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C(OH)CN.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Такие реакции широко используются в органическом синтезе для получения сложных молекул.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71425" y="666986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кетонов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71425" y="1632510"/>
            <a:ext cx="7448259" cy="234121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можно получить окислением вторичных спиртов в присутствии окислителей, таких как перманганат калия или дихромат калия: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CHOH → R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C=O.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Другой метод заключается в гидратации алкинов, например, гидратация ацетилена приводит к образованию ацетона: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HC≡CH + H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→ CH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COCH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Промышленное производство кетонов часто основано на каталитическом окислении углеводородов.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95304" y="3010316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Окисление и восстановление кетонов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38691" y="3537019"/>
            <a:ext cx="7030074" cy="114478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Кетоны устойчивы к окислению в мягких условиях, но при жёстком окислении могут разлагаться с образованием смеси карбоновых кислот. </a:t>
            </a:r>
            <a:endParaRPr lang="en-US" sz="1500" dirty="0"/>
          </a:p>
          <a:p>
            <a:pPr indent="0" marL="0">
              <a:lnSpc>
                <a:spcPct val="7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восстановлении кетонов образуются вторичные спирты, например, восстановление ацетона приводит к изопропанолу: CH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COCH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+ H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→ CH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CHOHCH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0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pPr algn="ctr" indent="0" marL="0">
              <a:lnSpc>
                <a:spcPct val="7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 Light"/>
        <a:font script="Hant"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2025-06-02T17:39:57Z</dcterms:created>
  <dcterms:modified xsi:type="dcterms:W3CDTF">2025-06-02T17:39:57Z</dcterms:modified>
</cp:coreProperties>
</file>