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95762" y="0"/>
            <a:ext cx="3148238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12836" y="353652"/>
            <a:ext cx="420624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веществ у растений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65760" y="1175310"/>
            <a:ext cx="5090131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веществ у растений — это сложный и многогранный процесс, обеспечивающий их рост, развитие и взаимодействие с окружающей средой.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рассмотрим основные этапы обмена веществ, включая фотосинтез, дыхание, транспорт веществ и запасание энергии.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Особое внимание будет уделено роли этих процессов в поддержании жизнедеятельности растений и их значении для экосистемы в целом</a:t>
            </a: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6620157" y="-212894"/>
            <a:ext cx="1900842" cy="4762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44839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Взаимосвязь фотосинтеза и дыхания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202520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Фотосинтез и дыхание — это два взаимосвязанных процесса, которые вместе обеспечивают обмен веществ и энергией в растениях.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 время фотосинтеза синтезируются органические вещества, которые затем используются в процессе дыхания для высвобождения энергии, необходимой для жизнедеятельности клетки.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 взаимосвязь позволяет растениям эффективно использовать ресурсы и поддерживать баланс между образованием и потреблением энергии.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83280" y="467702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Регуляция обмена веществ у растений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459314" y="1292962"/>
            <a:ext cx="54864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веществ у растений регулируется внутренними и внешними факторами, такими как гормоны, свет, температура и доступность воды.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Фитогормоны, такие как ауксины, гиббереллины и абсцизовая кислота, играют ключевую роль в управлении процессами роста, развития и адаптации к изменяющимся условиям среды.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Внешние факторы, такие как продолжительность светового дня и интенсивность освещения, также влияют на скорость фотосинтеза и другие метаболические процессы.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81958" y="457894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Стрессовые реакции и адаптация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271273"/>
            <a:ext cx="6450317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воздействии стрессовых факторов, таких как засуха, высокие температуры или недостаток питательных веществ, обмен веществ у растений перестраивается для обеспечения выживания.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при засухе растения могут закрывать устьица для снижения потери воды, что временно замедляет фотосинтез, но сохраняет влагу.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Адаптация к стрессу часто сопровождается активацией защитных механизмов, таких как синтез особых белков и антиоксидантов, которые помогают клеткам противостоять повреждениям.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10471" y="171533"/>
            <a:ext cx="8123058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Особенности обмена веществ у разных групп растений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24640" y="749312"/>
            <a:ext cx="8370167" cy="15811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веществ у растений может значительно различаться в зависимости от их экологической ниши и эволюционной адаптации. </a:t>
            </a: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у водных растений транспирация менее выражена, а у суккулентов, таких как кактусы, развиты механизмы запасания воды и проведения фотосинтеза в ночное время.</a:t>
            </a: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Различия в обмене веществ позволяют растениям эффективно использовать ресурсы своей среды обитания.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обмена веществ для экосистем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828800"/>
            <a:ext cx="73152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веществ у растений играет ключевую роль в функционировании экосистем, так как они являются первичными продуцентами, обеспечивающими энергией все остальные трофические уровни.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Фотосинтез растений формирует основу пищевых цепей, а дыхание способствует круговороту углерода и других элементов в природе.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Нарушение обмена веществ у растений может привести к дисбалансу в экосистеме и снижению её устойчивости.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2703" y="0"/>
            <a:ext cx="3281297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02920" y="420181"/>
            <a:ext cx="420624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02920" y="1061259"/>
            <a:ext cx="4206240" cy="22574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веществ у растений — это сложный и динамичный процесс, который обеспечивает их рост, развитие и адаптацию к изменяющимся условиям окружающей среды.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Изучение этого процесса позволяет глубже понять механизмы, лежащие в основе жизнедеятельности растений, а также их роль в поддержании баланса экосистем.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534232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Понятие обмена веществ у растений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1288161"/>
            <a:ext cx="73152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веществ, или метаболизм, представляет собой совокупность химических реакций, происходящих в клетках растений, направленных на синтез органических веществ, использование энергии и удаление продуктов жизнедеятельности.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 включает два противоположных, но взаимосвязанных процесса: анаболизм, при котором происходит синтез сложных молекул из простых, и катаболизм, связанный с разрушением сложных соединений для высвобождения энергии.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процессы регулируются ферментами и гормонами, что обеспечивает стабильное функционирование клетки и всего организма.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50221" y="439190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фотосинтеза в обмене веществ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45263" y="1207424"/>
            <a:ext cx="54864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Фотосинтез является ключевым процессом пластического обмена у растений, в ходе которого из углекислого газа и воды под действием световой энергии синтезируются органические вещества, такие как глюкоза.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процесс происходит в хлоропластах листьев и обеспечивает не только питание самого растения, но и выделение кислорода, необходимого для дыхания большинства живых организмов.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Фотосинтез служит основным источником энергии для всех трофических цепей экосистемы.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15223" y="705003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Дыхание растений: энергетический обмен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515223" y="1582688"/>
            <a:ext cx="73152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Дыхание растений — это процесс окисления органических веществ, сопровождающийся высвобождением энергии, которая запасается в виде молекул АТФ и используется для жизнедеятельности клетки.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процесс протекает в митохондриях и включает несколько этапов: гликолиз, цикл Кребса и окислительное фосфорилирование, которые обеспечивают эффективное использование энергии.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Дыхание особенно важно в темное время суток, когда фотосинтез не происходит, а растению требуется энергия для поддержания базовых процессов.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060075" y="113746"/>
            <a:ext cx="45720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 веществ внутри растения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297680" y="872106"/>
            <a:ext cx="4572000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 веществ внутри растения осуществляется по проводящим тканям: ксилеме и флоэме, которые обеспечивают движение воды, минеральных солей и органических соединений между корнями, стеблями и листьями.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Вода и минеральные вещества перемещаются от корней к листьям по сосудам ксилемы за счет корневого давления и испарения воды через устьица (транспирация).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Органические вещества, синтезированные в листьях, транспортируются по флоэме к другим органам растения для использования или запасания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496215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Запасание питательных веществ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315573"/>
            <a:ext cx="73152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Растения способны запасать питательные вещества, такие как крахмал, жиры и белки, в специализированных тканях для последующего использования во время периодов недостатка ресурсов.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крахмал накапливается в клетках корней, клубней и семян, где он служит источником энергии для прорастания или восстановления после стресса.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Запасание веществ играет важную роль в адаптации растений к сезонным изменениям, таким как зима или засуха, когда доступ к внешним ресурсам ограничен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48174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620885" y="344147"/>
            <a:ext cx="5248795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Белковый обмен у растений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620885" y="1041926"/>
            <a:ext cx="5001685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Белковый обмен у растений включает синтез аминокислот, полипептидов и белков, которые выполняют структурные, каталитические и регуляторные функции в клетке.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процесс начинается с поглощения азота из почвы в форме нитратов или аммония, которые затем преобразуются в аминокислоты в результате сложных биохимических реакций.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Белки являются важнейшими компонентами клеточных структур и ферментов, обеспечивающих протекание всех метаболических процессов.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533927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Липидный обмен и его значение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269050"/>
            <a:ext cx="73152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Липидный обмен у растений связан с синтезом и расщеплением жиров, которые выполняют энергетическую, структурную и защитную функции.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Жиры накапливаются в семенах некоторых растений, таких как подсолнечник и рапс, и служат источником энергии для прорастания.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Кроме того, липиды входят в состав клеточных мембран, обеспечивая их текучесть и селективную проницаемость, а также участвуют в защите растений от пересыхания и механических повреждений.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09679" y="392971"/>
            <a:ext cx="36576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Углеводный обмен: синтез и распад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00586" y="1441427"/>
            <a:ext cx="3866693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Углеводный обмен включает процессы синтеза (например, образование крахмала из глюкозы) и распада (гликолиз и дыхание) углеводов, которые являются основными источниками энергии и строительного материала для растений.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Глюкоза, синтезируемая в ходе фотосинтеза, может использоваться сразу для энергетических нужд или запасаться в виде крахмала в клетках.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Распад углеводов происходит в условиях дефицита света или при активном росте, когда требуется дополнительная энергия.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2025-06-30T16:48:52Z</dcterms:created>
  <dcterms:modified xsi:type="dcterms:W3CDTF">2025-06-30T16:48:52Z</dcterms:modified>
</cp:coreProperties>
</file>