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5632" y="162570"/>
            <a:ext cx="8645789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 параллельное соединение проводников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05632" y="755802"/>
            <a:ext cx="8398680" cy="13811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цепи, состоящие из проводников, могут быть организованы различными способами, и два основных типа соединений — последовательное и параллельное — играют ключевую роль в их работе.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мы подробно разберём, как устроены эти соединения, какие законы им присущи и как они влияют на параметры электрической цепи.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1837" y="695499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последовательного соединения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771837" y="1493219"/>
            <a:ext cx="6849494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 имеет ряд преимуществ, таких как простота реализации и возможность точного контроля напряжения на каждом элементе цепи.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его главный недостаток заключается в том, что выход из строя одного элемента приводит к разрыву всей цепи, что ограничивает его применение в сложных системах.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соединения часто используется в декоративных гирляндах и сигнальных цепях.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3694" y="0"/>
            <a:ext cx="3300306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2475" y="334643"/>
            <a:ext cx="436371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параллельного соединения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45" y="1384402"/>
            <a:ext cx="4909552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широко применяется благодаря своей надёжности: даже если один из элементов выходит из строя, остальные продолжают работать.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Кроме того, оно позволяет подключать устройства с разными характеристиками к одному источнику питания без необходимости изменения их параметров.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делает параллельное соединение идеальным для бытовых электросетей и сложных технических систем.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914400"/>
            <a:ext cx="73152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последовательного и параллельного соединений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828800"/>
            <a:ext cx="7315200" cy="199251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 параллельное соединения имеют существенные различия в распределении тока, напряжения и сопротивления.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последовательной цепи ток одинаков на всех участках, а напряжение распределяется между элементами; в параллельной цепи напряжение одинаково на всех участках, а ток распределяется между элементами.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соединения зависит от конкретных задач и требований к работе электрической цепи.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97742" y="37266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в повседневной жизни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97742" y="1692139"/>
            <a:ext cx="4887635" cy="228972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мы сталкиваемся с обоими типами соединений.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последовательное соединение используется в ёлочных гирляндах, где все лампочки подключены друг за другом.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применяется в домашних электросетях, где приборы подключены к одной розетке, и выход из строя одного устройства не влияет на работу других.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03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3645" y="34414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на расчёт параметров цепи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2370" y="870850"/>
            <a:ext cx="8028016" cy="1524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Последовательное соединение резисторов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Условие: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цепи последовательно соединены три резистора с сопротивлениями R1 = 10 ом, R2 = 20 ом, R3 = 30 ом.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цепи приложено напряжение U=12В.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80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Найдите общее сопротивление цепи, силу тока в цепи и напряжение на каждом резисторе.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333645" y="2583539"/>
            <a:ext cx="8135603" cy="1543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Решение:</a:t>
            </a:r>
            <a:endParaRPr lang="en-US" sz="1500" dirty="0"/>
          </a:p>
          <a:p>
            <a:pPr marL="190500" indent="-190500">
              <a:lnSpc>
                <a:spcPct val="80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при последовательном соединении: 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 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10+20+30=60 ом.</a:t>
            </a:r>
            <a:endParaRPr lang="en-US" sz="1500" dirty="0"/>
          </a:p>
          <a:p>
            <a:pPr marL="190500" indent="-190500">
              <a:lnSpc>
                <a:spcPct val="80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в цепи (по закону Ома): I = U/R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12/60 = 0,2 A.</a:t>
            </a:r>
            <a:endParaRPr lang="en-US" sz="1500" dirty="0"/>
          </a:p>
          <a:p>
            <a:pPr marL="190500" indent="-190500">
              <a:lnSpc>
                <a:spcPct val="80000"/>
              </a:lnSpc>
              <a:spcBef>
                <a:spcPts val="10"/>
              </a:spcBef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каждом резисторе: U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 I⋅R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 0.2⋅10 = 2 В, U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 I⋅R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 0.2⋅20 = 4 В, U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 I⋅R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 0.2⋅30 = 6 В.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Ответ: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60 ом, I=0.2 А, U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2 В, U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4 В, U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05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= 6 В.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3736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336881"/>
            <a:ext cx="4206240" cy="22574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и параллельное соединения проводников — это два фундаментальных способа организации электрических цепей, каждый из которых имеет свои особенности и области применения.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типов соединений позволяет не только объяснить множество явлений в электрических системах, но и эффективно решать практические задачи.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3530" y="61946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последовательное соединение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43530" y="1555828"/>
            <a:ext cx="6773460" cy="20364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соединение проводников означает, что все элементы цепи подключены друг за другом таким образом, что через каждый из них протекает один и тот же ток.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такой цепи отсутствуют разветвления, и если один из элементов выходит из строя, вся цепь перестаёт работать.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последовательного соединения может служить гирлянда, где лампочки соединены одна за другой.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4819" y="401173"/>
            <a:ext cx="4643434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тока в последовательном соединении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" y="1545974"/>
            <a:ext cx="4552493" cy="26497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последовательной цепи сила тока одинакова на всех участках, так как заряды не имеют возможности двигаться по альтернативным путям.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объясняется законом сохранения заряда, который утверждает, что количество заряда, прошедшего через любой участок цепи, остаётся постоянным.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через первый проводник проходит ток силой 2 А, то через второй и третий проводники также будет протекать ток той же силы.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в последовательном соединении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напряжение в последовательной цепи равно сумме напряжений на каждом из проводников, что является следствием закона сохранения энергии.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означает, что если на первом проводнике падение напряжения составляет 4 В, а на втором — 6 В, то общее напряжение цепи составит 10 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Такое распределение напряжения позволяет регулировать работу различных элементов цепи.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6464" y="77452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 последовательном соединении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9601" y="3078516"/>
            <a:ext cx="8408184" cy="15030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последовательной цепи равно сумме сопротивлений всех проводников, входящих в неё.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7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в цепи есть два резистора с сопротивлениями 3 Ом и 5 Ом, то общее сопротивление составит 8 Ом.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объясняется тем, что каждый проводник создаёт дополнительное препятствие для движения зарядов, увеличивая общее сопротивление цепи.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95499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соединение: основные принципы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497151"/>
            <a:ext cx="7315200" cy="203641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соединение проводников предполагает подключение всех элементов к одной и той же паре точек, что создаёт несколько независимых путей для тока.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такой цепи напряжение на каждом проводнике одинаково, а общий ток равен сумме токов на всех параллельных участках.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параллельного соединения может служить бытовая электросеть, где приборы подключены к одной розетке.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0273" y="429685"/>
            <a:ext cx="4709963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тока в параллельном соединении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03332" y="1446291"/>
            <a:ext cx="4633929" cy="22554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параллельной цепи общий ток равен сумме токов, протекающих через каждый из проводников, так как заряды распределяются по всем доступным путям.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через первый проводник течёт ток силой 3 А, а через второй — 2 А, то общий ток в цепи составит 5 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делает параллельное соединение удобным для работы с несколькими устройствами одновременно.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54343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в параллельном соединении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11201"/>
            <a:ext cx="7315200" cy="18173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на каждом проводнике в параллельной цепи одинаково и равно напряжению источника питания, поскольку все элементы подключены к одним и тем же точкам цепи.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источник питания обеспечивает напряжение 12 В, то на каждом из проводников, независимо от их сопротивления, будет действовать это же напряжение.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широко используется в бытовых электросетях.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65" y="153065"/>
            <a:ext cx="4333397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 параллельном соединении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53065" y="1182514"/>
            <a:ext cx="4161323" cy="25527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сопротивление параллельной цепи всегда меньше, чем сопротивление любого из её проводников, так как увеличение числа путей для тока снижает общее препятствие движению зарядов.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два резистора с сопротивлениями 4 Ом и 6 Ом соединены параллельно, их общее сопротивление составит около 2,4 Ом.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 общего сопротивления выполняется по формуле: 1/Rобщ = 1/R1 + 1/R2 + … + 1/Rn.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2025-06-27T12:04:04Z</dcterms:created>
  <dcterms:modified xsi:type="dcterms:W3CDTF">2025-06-27T12:04:04Z</dcterms:modified>
</cp:coreProperties>
</file>