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8691" y="5532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 базами данных (СУБД)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38691" y="1203822"/>
            <a:ext cx="8122583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 базами данных (СУБД) — это специализированные программные средства, предназначенные для создания, хранения, обработки и управления данными в структурированном виде. 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480438" y="1982578"/>
            <a:ext cx="3545070" cy="22574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основные функции и типы СУБД, их архитектуру, а также принципы работы с базами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будет уделено популярным СУБД, их применению в различных сферах, а также современным тенденциям в развитии технологий управления данными.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0076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СУБД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96564"/>
            <a:ext cx="6355275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СУБД зависит от множества факторов, включая объём данных, сложность запросов и аппаратные ресурсы.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производительности используются индексы, кэширование, оптимизация запросов и горизонтальное масштабирование.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анализ производительности позволяют выявить узкие места и улучшить работу системы.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1828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Распределённые СУБД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64903" y="3319051"/>
            <a:ext cx="5828552" cy="156582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7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Распределённые СУБД позволяют хранить и обрабатывать данные на нескольких серверах, что повышает отказоустойчивость и масштабируемость системы. 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7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используют механизмы репликации и шардирования для распределения нагрузки и обеспечения доступности данных. 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7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таких систем являются Google Spanner и Apache Cassandra.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5532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NoSQL-системы и их особенности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71654"/>
            <a:ext cx="64123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NoSQL-системы предназначены для работы с большими объёмами неструктурированных данных и обеспечивают высокую производительность при горизонтальном масштабировании.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используют различные модели данных, такие как документная, ключ-значение, колоночная и графовая.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системы часто применяются в проектах, связанных с большим объёмом данных, например, в социальных сетях и интернет-магазинах.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1398" y="363156"/>
            <a:ext cx="5712505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СУБД в реальных задачах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1398" y="1159903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СУБД широко используются в различных областях, включая финансы, здравоохранение, образование и электронную коммерцию.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банки используют СУБД для хранения информации о клиентах и транзакциях, а интернет-магазины — для управления каталогами товаров и заказами.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надёжность СУБД делают их незаменимыми в современных информационных системах.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развитии СУБД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7315200" cy="1600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включают переход к облачным решениям, использование искусственного интеллекта для оптимизации работы СУБД и развитие гибридных систем, сочетающих SQL и NoSQL подходы.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СУБД, такие как Amazon RDS и Microsoft Azure SQL Database, предлагают гибкость и масштабируемость без необходимости управления физической инфраструктурой.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1828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93416" y="3357067"/>
            <a:ext cx="5486400" cy="14192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80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 базами данных являются фундаментальным элементом современных информационных технологий, обеспечивающим надёжное хранение и управление данными.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80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развитие продолжается, открывая новые возможности для работы с большими объёмами информации и адаптации к меняющимся требованиям бизнеса.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9580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функции СУБД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537772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СУБД — это комплекс программных инструментов, который позволяет организовать данные в виде баз данных и управлять ими.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включают создание и поддержку структур данных, обеспечение их целостности, безопасность и доступность, а также выполнение запросов на выборку и модификацию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системы обеспечивают удобный интерфейс для взаимодействия с данными как для пользователей, так и для приложений.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9702" y="0"/>
            <a:ext cx="35442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448694"/>
            <a:ext cx="4114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СУБД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1108780"/>
            <a:ext cx="4504473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СУБД появились в 1960-х годах, когда начали формироваться базовые принципы управления данными.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Эдгар Кодд предложил реляционную модель, которая стала основой для большинства современных СУБД.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технологий появились объектно-ориентированные, распределённые и NoSQL-системы, которые расширили возможности управления данными.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10265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СУБД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88161"/>
            <a:ext cx="6725939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несколько типов СУБД, включая реляционные, объектно-ориентированные, иерархические, сетевые и NoSQL-системы.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Реляционные СУБД, такие как MySQL, PostgreSQL и Oracle, наиболее популярны благодаря своей универсальности и использованию языка SQL для работы с данными.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NoSQL-системы, такие как MongoDB и Cassandra, используются для обработки больших объёмов неструктурированных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86936" y="448694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СУБД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86936" y="1216928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СУБД может быть одно-, двух- или трёхуровневой, что определяется способом взаимодействия клиента и сервера.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трёхуровневой архитектуре выделяются уровень пользовательского интерфейса, уровень бизнес-логики и уровень базы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организация позволяет разделить задачи и повысить производительность системы.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96215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данных в СУБД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148099"/>
            <a:ext cx="6830485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данных определяет способ организации и представления информации в базе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распространённой является реляционная модель, где данные хранятся в виде таблиц, связанных между собой ключами.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Объектно-ориентированная модель позволяет работать с данными как с объектами, а иерархическая и сетевая модели используют древовидные и графовые структуры соответственно.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2424" y="522427"/>
            <a:ext cx="7807423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SQL и его роль в СУБД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3567" y="2517011"/>
            <a:ext cx="4075785" cy="1600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Он включает команды для определения структуры базы данных (DDL), манипулирования данными (DML) и управления доступом (DCL).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своей универсальности, SQL стал основным инструментом для работы с СУБД.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347379" y="1049130"/>
            <a:ext cx="7783948" cy="533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(Structured Query Language) — это стандартный язык для работы с реляционными базами данных, который используется для создания, изменения и запроса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59125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данных в СУБД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88161"/>
            <a:ext cx="5651963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данных — один из ключевых аспектов работы СУБД, включающий защиту от несанкционированного доступа, модификации и уничтожения информации.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СУБД предоставляют механизмы аутентификации, авторизации и шифрования данных, а также средства для резервного копирования и восстановления.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безопасности может привести к серьёзным последствиям, включая потерю данных и финансовые убытки.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5098" y="0"/>
            <a:ext cx="3518902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363156"/>
            <a:ext cx="4114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данных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1099276"/>
            <a:ext cx="41148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данных обеспечивается за счёт соблюдения правил, которые гарантируют корректность и непротиворечивость информации в базе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достигается через использование ограничений, таких как первичные и внешние ключи, проверки значений и триггеры.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целостности может привести к ошибкам в работе приложений и потере доверия к данным.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2025-06-30T16:05:44Z</dcterms:created>
  <dcterms:modified xsi:type="dcterms:W3CDTF">2025-06-30T16:05:44Z</dcterms:modified>
</cp:coreProperties>
</file>