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239601"/>
            <a:ext cx="45720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28188" y="814150"/>
            <a:ext cx="45720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— это важнейший класс химических соединений, которые играют ключевую роль в природе и повседневной жизни человека.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изучим их состав, классификацию и химические свойства, а также узнаем о способах получения и значении солей в различных сферах.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Особое внимание будет уделено примерам солей, их применению в промышленности, медицине и быту, чтобы лучше понять их значение для науки и практики.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06784" y="765631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солей в быту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644166" y="1516159"/>
            <a:ext cx="4463937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широко используются в повседневной жизни, начиная от пищевой соли (NaCl) и заканчивая чистящими средствами, содержащими соду (NaHCO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Хлорид кальция (CaCl2) применяется для удаления льда с дорог, а сульфат магния (MgSO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используется как слабительное средство.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Бытовое применение солей делает их незаменимыми в домашнем хозяйстве.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76434" y="306131"/>
            <a:ext cx="54864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солей в промышленности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76434" y="1496153"/>
            <a:ext cx="4336391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промышленности соли используются для производства удобрений, таких как нитрат аммония (NH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и сульфат калия (K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применяются в металлургии для очистки металлов и в производстве красителей, пластиков и стекла.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соли используются в электролитах для аккумуляторов и гальванических элементов.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в природе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828800"/>
            <a:ext cx="54864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встречаются в природе в виде минералов, таких как галит (NaCl), гипс (CaSO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O) и сильвин (KCl).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Многие соли растворены в морской воде и являются источником химических элементов.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Природные залежи солей, такие как солевые купола и рассолы, играют важную роль в геологии и экономике.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248857" y="156667"/>
            <a:ext cx="4265869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Биологическая роль солей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248857" y="745320"/>
            <a:ext cx="45720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играют ключевую роль в жизнедеятельности организмов, обеспечивая баланс электролитов и поддержание осмотического давления.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Хлорид натрия необходим для передачи нервных импульсов, а кальций (Ca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5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²⁺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участвует в сокращении мышц и формировании костей.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Недостаток или избыток солей может вызвать серьёзные нарушения здоровья.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Экологическое значение солей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05245"/>
            <a:ext cx="54864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могут как положительно, так и отрицательно влиять на окружающую среду.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избыток солей в почве снижает её плодородие, а загрязнение водоёмов солями тяжёлых металлов опасно для экосистем.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некоторые соли, такие как карбонат кальция, используются для восстановления почв и нейтрализации кислотных дождей.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47197" y="258610"/>
            <a:ext cx="4353403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47197" y="871175"/>
            <a:ext cx="4353403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— это универсальные соединения, которые имеют огромное значение в химии, промышленности, биологии и экологии.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Их разнообразие, свойства и применение делают их незаменимыми в современном мире.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Изучение солей позволяет не только углубить знания о химических процессах, но и найти новые способы их использования для улучшения качества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05307" y="1085476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и общая формула солей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705307" y="1847808"/>
            <a:ext cx="5486400" cy="215637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— это ионные соединения, состоящие из катиона металла (или аммония) и аниона (кислотного остатка).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формула солей может быть записана как M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5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ₓ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6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ᵧ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где M — катион, A — анион, а индексы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i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i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зависят от зарядов ионов.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Примерами солей являются хлорид натрия (NaCl), сульфат меди (CuSO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3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нитрат калия (KNO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28600" y="223197"/>
            <a:ext cx="767636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Классификация солей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34600" y="749900"/>
            <a:ext cx="8674801" cy="153531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делятся на средние, кислые и основные в зависимости от степени замещения атомов водорода в кислоте или гидроксильных групп в основании.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Средние соли образуются при полной нейтрализации, например, Na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Кислые соли содержат остатки кислоты, такие как NaHSO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а основные — остатки основания, например, CuOHCl.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существуют двойные и комплексные соли.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68767" y="879681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Физические свойства солей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931350" y="1715747"/>
            <a:ext cx="6098661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Большинство солей представляют собой твёрдые кристаллические вещества с высокими температурами плавления и кипения.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Многие соли хорошо растворимы в воде, что обусловлено их ионной природой и способностью образовывать гидратированные ионы.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Нерастворимые соли, такие как сульфат бария (BaSO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), используются в медицине и аналитической химии благодаря своей стабильности.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00400" y="249105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Химические свойства солей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00400" y="1192018"/>
            <a:ext cx="4174819" cy="628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могут участвовать в реакциях обмена, при которых образуются новые соли или осадки. </a:t>
            </a: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3208146" y="2011091"/>
            <a:ext cx="4989710" cy="159439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реакция между хлоридом бария и сульфатом натрия приводит к образованию нерастворимого сульфата бария: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BaCl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+ Na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→ BaSO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+ 2NaCl.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соли способны взаимодействовать с кислотами, щелочами и металлами, проявляя разнообразие химических свойств.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87364" y="917698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солей в лаборатории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247289" y="1696739"/>
            <a:ext cx="5395350" cy="24479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 можно получить различными способами, включая реакцию нейтрализации кислот и оснований: </a:t>
            </a: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HCl + NaOH → NaCl + H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Другой метод заключается в реакции металлов с кислотами, например: </a:t>
            </a: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Zn + 2HCl → ZnCl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+ H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соли образуются при взаимодействии оксидов металлов с кислотами или солями с другими солями.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71575" y="258610"/>
            <a:ext cx="36576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Промышленное производство солей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38104" y="1215626"/>
            <a:ext cx="4246861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промышленности соли получают различными методами, включая выпаривание природных рассолов, например, для получения поваренной соли (NaCl).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Другие процессы включают реакцию между минералами и кислотами, например, производство сульфата аммония ((NH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9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из аммиака и серной кислоты.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методы обеспечивают массовое производство солей для различных отраслей.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487709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Растворимость солей в воде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354587"/>
            <a:ext cx="54864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Растворимость солей зависит от их природы, температуры и давления.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Большинство нитратов, ацетатов и солей щелочных металлов хорошо растворимы в воде, тогда как сульфаты бария и карбонаты кальция практически нерастворимы.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Правила растворимости помогают предсказать протекание реакций обмена и образования осадков.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182576"/>
            <a:ext cx="45720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Гидролиз солей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47197" y="709279"/>
            <a:ext cx="4533983" cy="28860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Гидролиз солей — это реакция их взаимодействия с водой, которая может изменить pH раствора.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Соли, образованные слабыми кислотами и сильными основаниями, например, CH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COONa, создают щелочную среду.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Соли, образованные сильными кислотами и слабыми основаниями, например, NH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Cl, создают кислую среду.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процесс важен для понимания химических равновесий.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2025-06-28T11:17:50Z</dcterms:created>
  <dcterms:modified xsi:type="dcterms:W3CDTF">2025-06-28T11:17:50Z</dcterms:modified>
</cp:coreProperties>
</file>