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3610" y="0"/>
            <a:ext cx="3490390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114" y="565254"/>
            <a:ext cx="4910785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- неклеточная форма жизни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16114" y="1288161"/>
            <a:ext cx="458407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представляют собой уникальную форму существования жизни, которая отличается от всех остальных организмов.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имеют клеточного строения и могут существовать только как паразиты внутри живых клеток.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данной презентации мы рассмотрим основные особенности вирусов, их строение, жизненный цикл и роль в природе.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0255" y="104485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животных и человека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989743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животных и человека вызывают множество заболеваний, включая грипп, корь, герпес и ВИЧ.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вирусы адаптировались к специфическим условиям организма хозяина.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могут оставаться в организме в латентном состоянии, вызывая рецидивы заболеваний.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их жизненного цикла помогает разрабатывать вакцины и противовирусные препараты.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96440" y="391668"/>
            <a:ext cx="549390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клеток от вирусов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96440" y="1083870"/>
            <a:ext cx="45720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обладают различными механизмами защиты от вирусной инфекции.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таких механизмов является интерфероновая система, которая активируется при попадании вируса.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Интерфероны подавляют репликацию вируса и активируют иммунную систему.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вирусы постоянно эволюционируют, чтобы обходить эти защитные механизмы.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21593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эволюция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921238"/>
            <a:ext cx="7315200" cy="22288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играют важную роль в эволюции живых 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переносить гены между различными видами, способствуя генетическому разнообразию.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вирусные гены интегрируются в геном хозяина и становятся частью его наследственности.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называется горизонтальным переносом генов.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2927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в медицине и биотехнологии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50622"/>
            <a:ext cx="6801973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используются в медицине для создания вакцин и генной терапии.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Ослабленные или инактивированные вирусы применяются для стимуляции иммунного ответа.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вирусы служат инструментом для доставки генетического материала в клетки.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открывают новые возможности для лечения наследственных заболеваний.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экология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7315200" cy="20097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играют ключевую роль в экосистемах, регулируя численность различных 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влияют на круговорот веществ и энергии в природе.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могут контролировать численность бактерий, водорослей и других микроорганизмов.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вирусов помогает лучше понять процессы, происходящие в экосистемах.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429685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1175310"/>
            <a:ext cx="41148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это уникальные формы жизни, которые существуют на границе между живым и неживым.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изучение имеет огромное значение для медицины, биологии и экологии.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действия вирусов помогает разрабатывать эффективные методы борьбы с инфекционными заболеваниями.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8671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вирусов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82514"/>
            <a:ext cx="7315200" cy="22288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вирус был открыт в 1892 году Дмитрием Ивановским, который исследовал болезнь табака.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обнаружил, что возбудитель болезни способен проходить через фильтры, задерживающие бактерии.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1898 году Мартинус Бейеринк назвал этот возбудитель "фильтрующимся вирусом".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стало началом новой эры в биологии — изучения неклеточных форм жизни.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15448" y="363156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вирусов как неклеточной формы жизни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15448" y="1226061"/>
            <a:ext cx="5322833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занимают промежуточное положение между живым и неживым.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обладают собственным метаболизмом и не могут размножаться вне клетки-хозяина.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клетки вирусы находятся в неактивном состоянии, называемом вирионом.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проникнув в клетку, они начинают проявлять признаки жизни.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13039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вирусов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90434" y="1921238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компонентами вируса являются генетический материал (ДНК или РНК) и белковая оболочка, называемая капсидом.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также имеют дополнительную липидную мембрану, называемую суперкапсидом.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вирусов может быть разнообразной: сферической, палочковидной или сложной.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вирусов крайне малы и измеряются в нанометрах.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0758" y="2690102"/>
            <a:ext cx="7772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вирусов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1170" y="3216804"/>
            <a:ext cx="8399678" cy="1539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вирусов может быть представлен ДНК или РНК, одноцепочечным или двуцепочечным.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Уникальной особенностью вирусов является то, что их генетический материал может быть представлен только одной молекулой.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содержит информацию, необходимую для репликации вируса внутри клетки-хозяина.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12088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вирусов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17712" y="1702641"/>
            <a:ext cx="6108165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классифицируются по типу генетического материала, форме капсида и наличию суперкапсида.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основных критериев классификации является тип нуклеиновой кислоты: ДНК- или РНК-содержащие вирусы.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вирусы делятся на группы в зависимости от их хозяев: бактериофаги, растительные вирусы и вирусы животных.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325139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вирусов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851842"/>
            <a:ext cx="4114800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вируса начинается с его проникновения в клетку-хозяина.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проникновения вирусный генетический материал встраивается в ДНК клетки или функционирует самостоятельно.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происходит синтез вирусных белков и репликация генетического материала.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заключительном этапе новые вирусные частицы выходят из клетки, часто разрушая её.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Бактериофаги: вирусы бактерий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76733"/>
            <a:ext cx="7315200" cy="22288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— это вирусы, которые поражают бактерии.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регуляции численности бактериальных популяций в природе.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могут использоваться в медицине для лечения бактериальных инфекций, особенно устойчивых к антибиотикам.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бактериофагов помогают понять механизмы взаимодействия вирусов с клетками.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36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растений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33321" y="1492948"/>
            <a:ext cx="3265932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растений передаются через насекомых, почву или механические повреждения.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вызывают различные заболевания, такие как мозаичная болезнь табака или карликовость растений.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растений могут значительно снижать урожайность сельскохозяйственных культур.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 Light"/>
        <a:font script="Hant"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2025-06-02T09:40:42Z</dcterms:created>
  <dcterms:modified xsi:type="dcterms:W3CDTF">2025-06-02T09:40:42Z</dcterms:modified>
</cp:coreProperties>
</file>