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91420" y="287622"/>
            <a:ext cx="4931164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Трифонович Твардовский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5208782" y="1683633"/>
            <a:ext cx="3657600" cy="24765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Трифонович Твардовский — выдающийся русский советский поэт, автор известных произведений, таких как «Василий Тёркин» и «За далью — даль».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презентации мы рассмотрим основные этапы его биографии, вклад в литературу, темы его произведений, а также влияние его творчества на развитие советской поэзии.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33408" y="666986"/>
            <a:ext cx="5571938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властью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33408" y="1318871"/>
            <a:ext cx="54864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«Новом мире» не раз ставила Твардовского в сложное положение, поскольку его стремление к свободе слова и поддержка неугодных властям авторов вызывали недовольство партийного руководства.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1966 году он был вынужден покинуть пост главного редактора из-за давления властей, что стало серьёзным ударом для его карьеры и морального состояния.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даже в эти годы он продолжал писать, сохраняя верность своим принципам и высоким стандартам творчества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5129" y="760033"/>
            <a:ext cx="36576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«Тёркин на том свете»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407897"/>
            <a:ext cx="4132810" cy="32289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1960-х годах Твардовский вернулся к образу Василия Тёркина, создав поэму «Тёркин на том свете», которая стала своеобразным продолжением его знаменитого произведения.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работе автор затронул темы смерти, загробного мира и вечных вопросов бытия, что делало её более философской и абстрактной по сравнению с предшественницей.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вызвала неоднозначную реакцию критиков, многие из которых увидели в ней скрытую иронию над советской действительностью.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43978" y="1246743"/>
            <a:ext cx="6307754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и философские размышления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921846" y="1773446"/>
            <a:ext cx="449245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поэзия Твардовского отличается глубоким психологизмом и философским подтекстом, что делает её актуальной и сегодня.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стихах он часто обращался к темам времени, памяти и человеческой судьбы, исследуя их через призму личного опыта и исторических событий.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его циклы, посвященные войне и послевоенному периоду, которые остаются одними из самых проникновенных страниц русской литературы.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306131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награды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1115984"/>
            <a:ext cx="4545483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свою литературную деятельность Александр Трифонович был удостоен множества наград, включая три Сталинские премии и звание Героя Социалистического Труда.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награды подчёркивали его значимость как одного из ведущих поэтов Советского Союза, хотя сам он относился к официальным почестям с некоторой долей скепсиса.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коллег и читателей, однако, оставалось для него главной наградой, которую он ценил больше всего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09273" y="486406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592430" y="1706917"/>
            <a:ext cx="6089157" cy="13811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Твардовского были омрачены болезнью и ухудшением отношений с властями, что сильно повлияло на его творческую продуктивность.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это, он продолжал писать, работая над сборниками стихов и воспоминаниями, которые позже были изданы уже после его смерти.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1592430" y="3191514"/>
            <a:ext cx="4961197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Трифонович умер 18 декабря 1971 года в Москве, оставив после себя богатейшее литературное наследие и память о человеке, который всегда оставался верен своему призванию.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03829" y="2364943"/>
            <a:ext cx="1966326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85625" y="3014472"/>
            <a:ext cx="8229600" cy="18192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Александра Трифоновича Твардовского занимает особое место в русской литературе благодаря своей глубине, искренности и уникальной способности отражать дух эпохи, что делает его произведения универсальным мостом между прошлым и настоящим.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Твардовского — это история человека, преодолевшего множество испытаний ради создания наследия, которое продолжает вдохновлять читателей разных поколений и остаётся непревзойдённым явлением XX века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70654" y="343843"/>
            <a:ext cx="5161641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родной край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456382" y="1140128"/>
            <a:ext cx="5590186" cy="18192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Твардовский родился 21 июня 1910 года в деревне Загорье Смоленской губернии, где с ранних лет впитал дух крестьянского быта и природы, ставших важной частью его творческой палитры.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отец, Трифон Иванович, был зажиточным крестьянином, что позволило семье обеспечить будущему поэту начальное образование, хотя жизнь в деревне была наполнена трудностями и лишениями. 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2884927" y="3035437"/>
            <a:ext cx="4543012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здесь, среди просторов полей и лесов, зародилась любовь Твардовского к родной земле, которая позже нашла отражение в его ранних произведениях.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1219" y="0"/>
            <a:ext cx="38727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0674" y="268114"/>
            <a:ext cx="45720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литературные шаги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00674" y="852166"/>
            <a:ext cx="4870545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стихи Твардовский начал писать уже в подростковом возрасте, а в 1924 году он опубликовал свои первые работы в местной газете «Сельская беднота», что стало отправной точкой его литературной карьеры.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поэзией совпало с периодом активного развития советской литературы, когда молодые авторы стремились найти свой голос в условиях новой идеологии.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юный возраст, Твардовский уже проявлял интерес к темам народной жизни, что позже станет одной из главных черт его творчества.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46081" y="1261219"/>
            <a:ext cx="4670559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формирование мировоззрения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804341" y="2304704"/>
            <a:ext cx="64008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1927 году Александр Трифонович поступил в Смоленский педагогический техникум, где получил возможность углублённо изучать литературу и философию, что значительно расширило его кругозор.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этот период он начал активно сотрудничать с областными изданиями, публикуя стихи и очерки, пропитанные романтизмом и верой в светлое будущее.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формирующееся мировоззрение поэта было неоднозначным: он сочетал искреннюю веру в идеалы социализма с глубоким пониманием сложности человеческой природы.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533" y="290724"/>
            <a:ext cx="4495467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«Страна Муравия»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09180" y="1040949"/>
            <a:ext cx="4085289" cy="32289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1931 году Твардовский создал поэму «Страна Муравия», которая принесла ему широкую известность и стала первым крупным произведением о крестьянской жизни в советской литературе.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работе он мастерски передал атмосферу деревенского быта, показав трудности коллективизации через призму личных судеб людей.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вызвала противоречивые отзывы критиков: одни видели в ней идеологическую ценность, другие — откровение о трагических последствиях политики того времени.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9854" y="762029"/>
            <a:ext cx="4697551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годы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05307" y="1450303"/>
            <a:ext cx="54864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Великой Отечественной войны застало Твардовского в Москве, но вскоре он был направлен на фронт в качестве военного корреспондента газеты «Красная звезда».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Фронтовые будни стали для него источником вдохновения, и именно в этот период он написал многие строки, которые позже войдут в знаменитую поэму «Василий Тёркин».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участие в боевых действиях и наблюдения за солдатами позволили ему создать удивительно живой и правдивый образ простого русского человека, защищающего Родину.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0274" y="0"/>
            <a:ext cx="38037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8195" y="230097"/>
            <a:ext cx="4572000" cy="52997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325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«Василий Тёркин»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91170" y="1093002"/>
            <a:ext cx="5132748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«Василий Тёркин» — одно из самых значительных произведений Твардовского, которое стало настоящим символом военного поколения и воплотило в себе дух советского солдата.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поэме автор мастерски сочетает лиризм и сатиру, героизм и простоту, создавая образ героя, который стал близок миллионам читателей.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было тепло принято как простыми солдатами, так и литературной элитой, став своеобразным мостом между народом и официальной культурой.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8543" y="391364"/>
            <a:ext cx="4520962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Послевоенные годы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864821" y="1450303"/>
            <a:ext cx="4958156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войны Твардовский продолжил активную литературную деятельность, но его творчество стало более рефлексивным и сложным.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начал работать над циклом стихов «За далью — даль», в которых исследовал темы времени, памяти и человеческой судьбы, обращаясь к опыту прошедших лет.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стал временем переосмысления многих жизненных ценностей, что сказалось на глубине и философской насыщенности его произведений.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354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54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315635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редактор «Нового мира»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944909"/>
            <a:ext cx="4783088" cy="32289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 году Твардовский возглавил журнал «Новый мир», который под его руководством превратился в один из самых влиятельных литературных изданий страны.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редакцией были опубликованы произведения таких авторов, как Пастернак, Солженицын и другие, чьи работы часто находились под запретом или жёстким контролем властей.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Твардовского на посту главного редактора стала примером мужества и профессионализма, однако она также привела к многочисленным конфликтам с официальной идеологией.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2025-07-12T19:51:21Z</dcterms:created>
  <dcterms:modified xsi:type="dcterms:W3CDTF">2025-07-12T19:51:21Z</dcterms:modified>
</cp:coreProperties>
</file>