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notesMasterIdLst>
    <p:notesMasterId r:id="rId17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20" Type="http://schemas.openxmlformats.org/officeDocument/2006/relationships/theme" Target="theme/theme1.xml"/><Relationship Id="rId2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Point_MASTER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jpe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Slide-13-image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Slide-5-image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Slide-9-image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43500" y="0"/>
            <a:ext cx="40005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10946" y="363156"/>
            <a:ext cx="4572000" cy="54099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4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710946" y="994730"/>
            <a:ext cx="4695555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сила, с которой воздух давит на земную поверхность и все находящиеся на ней объекты, играющая важную роль в формировании погоды и климата.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данной презентации мы рассмотрим, что такое атмосферное давление, как оно измеряется с помощью барометров, и как меняется в зависимости от высоты и погодных условий.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будет уделено влиянию атмосферного давления на здоровье человека и его значение для прогнозирования природных явлений.</a:t>
            </a:r>
            <a:endParaRPr lang="en-US" sz="1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74181" y="429381"/>
            <a:ext cx="4197819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здоровье человека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313819" y="1412286"/>
            <a:ext cx="4939148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перепады атмосферного давления могут вызывать головные боли, усталость, снижение работоспособности и обострение хронических заболеваний у метеозависимых людей.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Жители высокогорных районов адаптируются к низкому давлению, но прибытие в регионы с высоким давлением может вызвать дискомфорт.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этих процессов помогает минимизировать влияние погодных изменений на организм.</a:t>
            </a:r>
            <a:endParaRPr lang="en-US" sz="15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82946" y="0"/>
            <a:ext cx="387524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58186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1254" y="334643"/>
            <a:ext cx="45720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 климатические зоны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581254" y="1197549"/>
            <a:ext cx="4701692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тропических широтах преобладает низкое давление, что способствует формированию экваториального и тропического климата с высокой влажностью и частыми осадками.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полярных регионах холодный воздух более плотный, давление выше, что создаёт условия для сухого и холодного климата.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особенности определяют характерные черты климата каждого региона.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52524"/>
            <a:ext cx="4174819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Практическое применение знаний о давлении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897595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Знания об атмосферном давлении используются в авиации для расчёта высоты полёта, в горном туризме для предсказания погодных изменений и в метеорологии для составления долгосрочных прогнозов.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данные также важны для сельского хозяйства, где они помогают планировать посевные работы и защиту урожая.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давления помогает улучшить качество жизни и безопасность в различных сферах.</a:t>
            </a:r>
            <a:endParaRPr lang="en-US" sz="15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850171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Интересные факты об атмосферном давлении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85625" y="1908132"/>
            <a:ext cx="3657600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бы воздух не имел веса, мы бы не могли наблюдать такие явления, как ветер, осадки или парение птиц.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вершине горы Эверест атмосферное давление составляет всего около 300 гПа, что эквивалентно трети давления на уровне моря.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барометры использовались не только для измерения давления, но и для предсказания штормов моряками.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5249" y="1352287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Проблемы измерения и прогнозирования давления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661778" y="2295200"/>
            <a:ext cx="64008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Точные данные об атмосферном давлении могут быть искажены локальными факторами, такими как рельеф местности, загрязнение воздуха или городская застройка.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Резкие изменения давления в короткие промежутки времени затрудняют составление точных прогнозов погоды.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Новые технологии, такие как спутниковый мониторинг и искусственный интеллект, помогают улучшить качество прогнозов, но полностью исключить ошибки пока невозможно.</a:t>
            </a:r>
            <a:endParaRPr lang="en-US" sz="1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895791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486711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Заключение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106480"/>
            <a:ext cx="5058711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— это фундаментальное явление, которое влияет на погоду, климат и здоровье человека.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Открытие и изучение этого явления позволили человечеству глубже понять природные процессы и использовать эти знания для улучшения качества жизни.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Понимание атмосферного давления остаётся важным не только для учёных, но и для каждого человека, стремящегося лучше разобраться в окружающем мире.</a:t>
            </a:r>
            <a:endParaRPr lang="en-US" sz="15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 flipH="1"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38223" y="1437825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атмосферное давление?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538223" y="2171645"/>
            <a:ext cx="5954102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возникает благодаря весу воздуха, который, несмотря на свою невидимость, обладает массой и создаёт давление на все объекты на Земле.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Среднее значение давления на уровне моря эквивалентно 760 мм ртутного столба, но оно может колебаться в зависимости от условий окружающей среды.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явление играет важнейшую роль в формировании погоды, таких как циклоны и антициклоны.</a:t>
            </a:r>
            <a:endParaRPr lang="en-US" sz="15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43448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383280" y="363156"/>
            <a:ext cx="54864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открытия и изучения атмосферного давления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3383280" y="1359120"/>
            <a:ext cx="501119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Изучение атмосферного давления началось в XVII веке с экспериментов Эванджелиста Торричелли, который создал первый ртутный барометр и доказал существование давления воздуха.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Позже работы Блеза Паскаля и других учёных помогли установить зависимость давления от высоты и температуры.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исследования легли в основу современной метеорологии и прогнозирования погоды.</a:t>
            </a:r>
            <a:endParaRPr lang="en-US" sz="15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28326" y="1304766"/>
            <a:ext cx="4840114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Единицы измерения атмосферного давления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695679" y="2352225"/>
            <a:ext cx="5488396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Атмосферное давление измеряется в различных единицах, таких как паскали (Па), гектопаскали (гПа), миллиметры ртутного столба (мм рт. ст.) и атмосферы (атм).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 Одна стандартная атмосфера равна 1013,25 гПа или 760 мм рт. ст., что соответствует среднему давлению на уровне моря.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Различные единицы используются в зависимости от области применения: от метеорологии до медицины.</a:t>
            </a:r>
            <a:endParaRPr lang="en-US" sz="15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914400"/>
            <a:ext cx="5558442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Приборы для измерения давления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441103"/>
            <a:ext cx="4996696" cy="279082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измерения атмосферного давления используются барометры, которые бывают ртутными, механическими (анероидами) и электронными.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Ртутный барометр, созданный Торричелли, основан на принципе равновесия между давлением воздуха и столбом ртути, но требует осторожности из-за токсичности ртути.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электронные барометры широко применяются в автоматических метеостанциях благодаря своей точности и удобству.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81753" y="714507"/>
            <a:ext cx="4916147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Факторы, влияющие на атмосферное давление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04896" y="1699039"/>
            <a:ext cx="5486400" cy="235267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величину атмосферного давления влияют температура, высота над уровнем моря и движение воздушных масс.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повышением температуры воздух расширяется и становится менее плотным, снижая давление, а с увеличением высоты давление уменьшается примерно на 1 мм рт. ст. каждые 12 метров.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Движение воздушных масс также способствует изменениям давления, формируя циклоны и антициклоны.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01131" y="0"/>
            <a:ext cx="3442869" cy="5148072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685800" y="486711"/>
            <a:ext cx="45720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Изменение давления с высотой </a:t>
            </a:r>
            <a:endParaRPr lang="en-US" sz="1500" dirty="0"/>
          </a:p>
        </p:txBody>
      </p:sp>
      <p:sp>
        <p:nvSpPr>
          <p:cNvPr id="5" name="Text 1"/>
          <p:cNvSpPr txBox="1"/>
          <p:nvPr/>
        </p:nvSpPr>
        <p:spPr>
          <a:xfrm>
            <a:off x="710946" y="1251343"/>
            <a:ext cx="4572000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высотой атмосферное давление уменьшается, так как количество молекул воздуха в атмосфере становится меньше, а их плотность снижается.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высоте 5000 метров давление составляет примерно половину от уровня моря, что значительно влияет на организм человека и требует акклиматизации.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процесс особенно важен для авиации, альпинизма и строительства высотных сооружений.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400" y="752524"/>
            <a:ext cx="5486400" cy="526703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l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и антициклоны 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914400" y="1413913"/>
            <a:ext cx="4992181" cy="257175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Циклоны характеризуются низким давлением в центре и движением воздуха по спирали внутрь, что часто приводит к облачности, осадкам и ветру.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Антициклоны, напротив, имеют высокое давление в центре и сопровождаются ясной погодой, слабым ветром и отсутствием осадков.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явления играют ключевую роль в формировании погодных условий и климата различных регионов.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8072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8600" y="676795"/>
            <a:ext cx="3657600" cy="862905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algn="ctr"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225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давления на погоду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228600" y="1539700"/>
            <a:ext cx="3875199" cy="3009900"/>
          </a:xfrm>
          <a:prstGeom prst="rect">
            <a:avLst/>
          </a:prstGeom>
          <a:noFill/>
          <a:ln/>
        </p:spPr>
        <p:txBody>
          <a:bodyPr wrap="square" lIns="95250" tIns="95250" rIns="95250" bIns="95250" rtlCol="0" anchor="t">
            <a:spAutoFit/>
          </a:bodyPr>
          <a:lstStyle/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атмосферного давления обычно связано с улучшением погоды, принося ясное небо и безветренные условия, характерные для антициклонов.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Снижение давления указывает на приближение циклона, который может принести облачность, осадки и усиление ветра. </a:t>
            </a: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endParaRPr lang="en-US" sz="1500" dirty="0"/>
          </a:p>
          <a:p>
            <a:pPr indent="0" marL="0">
              <a:lnSpc>
                <a:spcPct val="92000"/>
              </a:lnSpc>
              <a:spcBef>
                <a:spcPts val="375"/>
              </a:spcBef>
              <a:buNone/>
            </a:pPr>
            <a:r>
              <a:rPr lang="en-US" sz="1200" dirty="0">
                <a:solidFill>
                  <a:srgbClr val="20202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Колебания давления также влияют на направление и скорость ветра, что делает его важным параметром для прогнозирования погоды.</a:t>
            </a:r>
            <a:endParaRPr lang="en-US" sz="15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15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2025-07-12T11:37:30Z</dcterms:created>
  <dcterms:modified xsi:type="dcterms:W3CDTF">2025-07-12T11:37:30Z</dcterms:modified>
</cp:coreProperties>
</file>