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7608" y="600761"/>
            <a:ext cx="3657600" cy="5409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4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и экология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47608" y="1462736"/>
            <a:ext cx="3372474" cy="24765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давно стал неотъемлемой частью современной жизни, обеспечивая мобильность и комфорт миллионам людей, однако его влияние на экологию вызывает серьёзные опасения.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Сегодня мы рассмотрим, как автомобильная индустрия взаимодействует с окружающей средой и какие шаги предпринимаются для минимизации негативных последствий.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5476" y="1049455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общественного транспорта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19358" y="2011376"/>
            <a:ext cx="50292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способов сократить экологическое воздействие автомобилей является развитие эффективного и удобного общественного транспорта.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Города, где жители активно используют метро, электробусы и велосипеды, демонстрируют значительно меньший уровень загрязнения воздуха и шума.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для этого требуется не только модернизация инфраструктуры, но и изменение культурных привычек населения.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365760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Каршеринг и совместные поездки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85625" y="1492948"/>
            <a:ext cx="3999752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Каршеринг и сервисы совместных поездок становятся всё более популярными, предлагая альтернативу владению личным автомобилем.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модели позволяют сократить количество машин на дорогах, что напрямую влияет на уровень загрязнения и пробок.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их успех зависит от готовности людей отказаться от привычного комфорта ради экологических преимуществ.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города и автомобили будущего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750770" y="2286000"/>
            <a:ext cx="6184199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будущего стремятся стать «зелёными», интегрируя экологичные решения в архитектуру, транспорт и повседневную жизнь.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примеров является создание «умных» дорог, которые заряжают электромобили во время движения, или внедрение беспилотных авто, оптимизирующих маршруты и снижающих расход топлива.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инновации могут кардинально изменить роль автомобилей в экосистеме.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562744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и законодательство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353590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Правительства разных стран активно внедряют законы и стандарты, направленные на снижение экологического воздействия автомобилей.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включает введение налогов на выбросы CO2, запрет на продажу бензиновых машин после определённого года и поддержку производителей экологичных технологий.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успех этих мер зависит от их последовательности и глобального сотрудничества.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5064" y="707303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автопроизводителей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76383" y="1868813"/>
            <a:ext cx="50292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Автопроизводители играют ключевую роль в формировании экологически устойчивого будущего, инвестируя в разработку новых технологий и адаптируя свои производства под «зелёные» стандарты.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отрасли, такие как Tesla, Toyota и Volkswagen, уже демонстрируют значительные успехи в этом направлении.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остаётся вопрос, насколько быстро остальная часть индустрии сможет последовать их примеру.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3726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173010"/>
            <a:ext cx="4783088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и экология — это сложные взаимосвязанные понятия, где прогресс в одной области часто требует компромиссов в другой.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будущего должен быть не только удобным и доступным, но и максимально безопасным для нашей планеты.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совместные усилия правительств, производителей и обычных людей помогут создать мир, где автомобили смогут сосуществовать с природой, не нанося ей вреда.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6989" y="879377"/>
            <a:ext cx="3300432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зависимости от автомобилей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19627" y="1951375"/>
            <a:ext cx="5526413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автомобиля в конце XIX века изменило мир, сделав передвижение быстрым и доступным, но вместе с тем заложило основу для экологического кризиса.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машин, начавшееся в XX веке, привело к росту выбросов парниковых газов и увеличению потребления невозобновляемых ресурсов.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тех пор автомобиль стал символом прогресса, но также и одним из главных источников антропогенного воздействия на природу.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8821" y="0"/>
            <a:ext cx="3015179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420181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углекислого газа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068463"/>
            <a:ext cx="4572000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сгорания, используемые в большинстве автомобилей, выделяют огромное количество углекислого газа, который является основным «виновником» глобального потепления.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исследований, транспортный сектор отвечает около за 25% всех выбросов CO2 в атмосферу, что делает его одной из ключевых целей для сокращения парниковых газов.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более экологичные технологии становится не просто трендом, а жизненной необходимостью.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52005" y="992430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загрязнения воздуха в городах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04896" y="1855335"/>
            <a:ext cx="50292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Выхлопные газы автомобилей содержат не только углекислый газ, но и оксиды азота, углеводороды и твёрдые частицы, которые оказывают разрушительное воздействие на здоровье горожан.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остро эта проблема стоит в мегаполисах, где плотность транспорта достигает критических значений, а уровень загрязнения воздуха превышает допустимые нормы.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этой проблемы требует комплексного подхода, включающего ограничение трафика и внедрение экологичных технологий.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572248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загрязнение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239539"/>
            <a:ext cx="4688046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выбросов, автомобили создают ещё одну форму загрязнения — шумовое, которое влияет на психическое и физическое здоровье людей.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шум от двигателей и дорог снижает качество жизни, вызывает стресс и даже может привести к хроническим заболеваниям.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Экологические стандарты часто игнорируют эту проблему, хотя она требует такого же внимания, как и другие формы загрязнения.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47047" y="593253"/>
            <a:ext cx="3657600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автомобилей и экологический след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132997" y="1792361"/>
            <a:ext cx="50292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производства автомобилей сам по себе является энергоёмким и ресурсозатратным, начиная от добычи сырья и заканчивая сборкой готового продукта.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производство одного электромобиля требует значительных объёмов лития и других редкоземельных металлов, что негативно сказывается на экологии мест добычи.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производственных процессов и использование переработанных материалов могут помочь снизить этот экологический след.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0224" y="0"/>
            <a:ext cx="3233776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372660"/>
            <a:ext cx="5484404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старых автомобилей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039951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миллионы автомобилей списываются, и их утилизация становится серьёзной экологической проблемой.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переработка старых машин приводит к загрязнению почвы и воды токсичными веществами, такими как моторное масло и тяжёлые металлы.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развитие систем вторичной переработки и программы обмена старых машин на новые помогают снизить экологический ущерб.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93745" y="963917"/>
            <a:ext cx="2498086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52417" y="1564678"/>
            <a:ext cx="4553990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часто позиционируются как решение экологических проблем транспорта, но их экологическая эффективность зависит от многих факторов.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электроэнергия для зарядки таких машин производится на угольных электростанциях, то их преимущество перед бензиновыми аналогами значительно уменьшается.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производство аккумуляторов для электромобилей связано с высокими затратами ресурсов и загрязнением окружающей среды.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724316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виды топлива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448632"/>
            <a:ext cx="54864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поисках экологически чистых решений учёные активно исследуют альтернативные виды топлива, такие как водород, биотопливо и синтетические жидкости.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некоторые из этих технологий уже внедряются в практику, их массовое применение пока остаётся проблематичным из-за высокой стоимости и недостаточной инфраструктуры.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эти разработки дают надежду на будущее с меньшим экологическим следом.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2025-07-12T12:30:09Z</dcterms:created>
  <dcterms:modified xsi:type="dcterms:W3CDTF">2025-07-12T12:30:09Z</dcterms:modified>
</cp:coreProperties>
</file>