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3610" y="0"/>
            <a:ext cx="3490390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19271" y="182576"/>
            <a:ext cx="4114800" cy="9105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Office Access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81665" y="1093106"/>
            <a:ext cx="5027204" cy="3228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Office Access — это мощная реляционная система управления базами данных (СУБД), которая позволяет пользователям создавать, управлять и анализировать большие объёмы информации без необходимости программирования на сложных языках.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является частью пакета Microsoft Office и часто используется для разработки приложений в малом и среднем бизнесе благодаря своей простоте и интеграции с другими продуктами Microsoft.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данной презентации мы рассмотрим основные возможности Access, его архитектуру и практическое применение.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данных в Access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данных в Access обеспечивается за счёт возможности установки паролей на базы данных и шифрования файлов, что защищает информацию от несанкционированного доступа.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также позволяет разделять права доступа между пользователями, предоставляя возможность ограничить редактирование или просмотр данных для определённых групп.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для повышения надёжности рекомендуется регулярно создавать резервные копии и соблюдать осторожность при совместном использовании файлов в сети.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03455" y="595230"/>
            <a:ext cx="593709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Access для малого бизнеса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32997" y="1458136"/>
            <a:ext cx="6878006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 предлагает малому бизнесу удобный инструмент для создания баз данных, позволяя эффективно управлять клиентами, заказами и запасами без необходимости привлечения дорогостоящих специалистов.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в освоении и интеграция с другими продуктами Microsoft Office делают его доступным решением для автоматизации повседневных задач и анализа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гибкости настройки и возможности масштабирования, Access становится идеальным выбором для малых предприятий, стремящихся повысить свою эффективность.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Access и альтернативы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37360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свою функциональность, Access имеет ограничения, такие как небольшой объём обрабатываемых данных и зависимость от локальной сети.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большим количеством пользователей или сложными запросами система может сталкиваться с проблемами производительности.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альтернативы можно рассмотреть более мощные решения, такие как SQL Server, MySQL или облачные сервисы, которые обеспечивают масштабируемость и высокую надёжность для крупных баз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86936" y="363156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будущее Access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86936" y="1273873"/>
            <a:ext cx="5322833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Access направлены на интеграцию с облачными технологиями, такими как Microsoft 365, что позволяет пользователям работать с базами данных удалённо и в режиме реального времени.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будущем ожидается дальнейшее упрощение интерфейса и расширение возможностей для совместной работы, благодаря чему Access станет более доступным для малого и среднего бизнеса.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растущая популярность специализированных облачных решений может ограничить его применение в крупных компаниях, где требуются более мощные и масштабируемые системы.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13039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работе с Access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73717"/>
            <a:ext cx="731520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освоения Access существует множество ресурсов, включая официальную документацию Microsoft, видеоуроки, книги и онлайн-курсы.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Начинающим пользователям рекомендуется начать с простых проектов, таких как создание базы данных для учёта расходов или контактов, чтобы постепенно освоить основные функции программы.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24665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Access остаётся одним из самых доступных и функциональных инструментов для создания баз данных, особенно для малых и средних предприятий.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простота, гибкость и интеграция с другими продуктами Microsoft делают его незаменимым для многих задач, связанных с управлением данными.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Несмотря на свои ограничения, Access продолжает играть важную роль в обучении и решении реальных бизнес-задач, предлагая пользователям практичный способ работы с информацией.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базы данных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37360"/>
            <a:ext cx="7182141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— это организованная структура для хранения, управления и извлечения данных, которая позволяет эффективно работать с информацией любого масштаба.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используется для систематизации данных, таких как клиентские записи, финансовые отчёты или результаты исследований, что делает их доступными для анализа и обработки.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Access предоставляет инструменты для создания баз данных, которые могут быть адаптированы под конкретные задачи пользователя.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3726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Microsoft Access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121886"/>
            <a:ext cx="4572000" cy="2476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 строится на основе реляционной модели, где данные хранятся в виде таблиц, связанных между собой через ключевые поля, что обеспечивает эффективную организацию и управление информацией.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таблиц, программа предлагает формы для удобного ввода данных, запросы для их фильтрации и отчёты для представления результатов, позволяя пользователям создавать комплексные решения для работы с базами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таблицами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7315200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в Access являются основным элементом, где хранятся все данные, и каждая таблица должна быть спроектирована так, чтобы избежать дублирования информации, что обеспечивает целостность данных и упрощает их обработку.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определять типы данных для каждого поля (текст, число, дата) и задавать ограничения, такие как уникальность или обязательность заполнения, что помогает повысить точность вводимых данных и минимизировать ошибки при работе с базой.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8691" y="14486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 Access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02920" y="3433101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 Access позволяют пользователям вводить и просматривать данные в удобном графическом интерфейсе, который можно настраивать под свои потребности.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502920" y="4519422"/>
            <a:ext cx="8088082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быть созданы автоматически на основе таблиц или разработаны вручную с использованием конструктора форм, что даёт полный контроль над внешним видом.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1977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Запросы в Access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7060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Запросы в Access позволяют извлекать, фильтровать и модифицировать данные, выполняя сложные операции, такие как объединение таблиц, вычисление сумм или поиск совпадений.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создаются с помощью визуального конструктора или языка SQL, что делает их доступными как для новичков, так и для опытных пользователей.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запросы могут использоваться для автоматизации рутинных задач, таких как обновление данных или создание новых таблиц на основе существующих, что значительно повышает эффективность работы с базами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114" y="0"/>
            <a:ext cx="3480886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5800" y="239601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в Access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85800" y="766304"/>
            <a:ext cx="4380918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в Access помогают преобразовать сырые данные в понятные и визуально привлекательные документы, которые можно распечатать или экспортировать.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включать таблицы, диаграммы, итоговые значения и другие элементы, что делает их идеальными для презентаций или бизнес-анализа.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отчёты позволяют настраивать уровень детализации данных, группировать информацию по различным критериям и применять фильтры, чтобы подчеркнуть ключевые аспекты анализа.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94157" y="477206"/>
            <a:ext cx="5471383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другими приложениями Microsoft Office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494157" y="1397698"/>
            <a:ext cx="6212712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главных преимуществ Access является его интеграция с другими продуктами Microsoft Office, такими как Excel, Word и Outlook.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пользователям легко экспортировать данные из таблиц или запросов в Excel для дальнейшего анализа, создавать автоматизированные отчёты в Word или отправлять уведомления через Outlook прямо из базы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такой совместимости, Access становится мощным инструментом для создания комплексных решений, объединяющих функционал различных приложений в единую систему.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10491" y="382164"/>
            <a:ext cx="5417875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Макросы и автоматизация процессов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67516" y="998332"/>
            <a:ext cx="45720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Макросы в Access позволяют автоматизировать повторяющиеся задачи, такие как открытие форм, выполнение запросов или создание отчётов, что значительно экономит время пользователей.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создаются с помощью простого визуального редактора, где можно настроить последовательность действий без необходимости написания программного кода.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макросам, даже пользователи без глубоких знаний программирования могут оптимизировать работу с базами данных и упростить выполнение сложных операций.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2025-07-19T11:29:09Z</dcterms:created>
  <dcterms:modified xsi:type="dcterms:W3CDTF">2025-07-19T11:29:09Z</dcterms:modified>
</cp:coreProperties>
</file>