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213693"/>
            <a:ext cx="3657600" cy="5409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дома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945906"/>
            <a:ext cx="3200400" cy="2914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дома — это комплекс мер, направленных на защиту жилища и его обитателей от различных угроз, таких как пожары, кражи, бытовые травмы и техногенные аварии.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 основные правила безопасности, которые помогут предотвратить возникновение чрезвычайных ситуаций, таких как пожары, протечки воды или проникновение злоумышленников.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88233" y="185570"/>
            <a:ext cx="7121124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лекарств и химических средств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998" y="957407"/>
            <a:ext cx="64008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хранение лекарств, чистящих средств и других химических веществ может привести к отравлениям, особенно среди детей.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Все опасные вещества следует хранить в закрытых шкафах, вне зоны досягаемости детей.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упаковках должна быть чёткая маркировка, чтобы избежать случайного использования неподходящих средств.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572248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затоплений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76434" y="1249043"/>
            <a:ext cx="4631021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Затопления могут возникнуть из-за протечек труб, неисправности стиральных машин или забывчивости при наполнении ванны.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таких ситуаций рекомендуется регулярно проверять состояние сантехники и устанавливать автоматические устройства контроля протечек.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знать, где находится главный вентиль подачи воды, чтобы быстро перекрыть её в случае аварии.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74974" y="774831"/>
            <a:ext cx="3195886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систем сигнализации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71694" y="2040636"/>
            <a:ext cx="5241286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сигнализации позволяют контролировать безопасность дома даже на расстоянии.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могут оповещать владельцев о попытках взлома, задымлении, протечках воды или других чрезвычайных ситуациях.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подходящей системы зависит от потребностей семьи и особенностей дома.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09592" y="2901360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действий при ЧС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782" y="3683832"/>
            <a:ext cx="9015218" cy="11620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заранее разработать план действий на случай пожара, утечки газа или других экстренных ситуаций.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семьи должен знать, как правильно эвакуироваться, куда звонить за помощью и где находятся средства первой необходимости, такие как аптечка или фонарик.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осмотр дома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осмотр дома позволяет выявить потенциальные проблемы до того, как они приведут к серьёзным последствиям.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проверять состояние кровли, фундамента, водопровода, электропроводки и других элементов дома.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своевременно устранять любые повреждения или неисправности.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2790" y="0"/>
            <a:ext cx="30912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572248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201522"/>
            <a:ext cx="45720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дома — это ответственность каждого человека, проживающего в нём.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безопасности, установка необходимого оборудования и обучение членов семьи помогают минимизировать риски и создать комфортную среду для жизни.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Помните, что профилактика всегда лучше, чем устранение последствий, и будьте внимательны к деталям, которые могут спасти жизнь.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6288" y="11041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безопасность в доме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725252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являются одной из самых распространённых причин гибели людей и разрушения имущества в жилых помещениях.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возгорания являются неисправные электроприборы, непогашенные свечи, курение в постели и неосторожное обращение с огнём.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пожаров важно регулярно проверять проводку, использовать качественные электроприборы и хранить легковоспламеняющиеся вещества вдали от источников тепла.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199" y="0"/>
            <a:ext cx="329080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429685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противопожарного оборудования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401111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дома от пожара необходимо установить дымовые извещатели, огнетушители и противопожарные одеяла.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Дымовые извещатели оповещают жильцов о начале возгорания на ранней стадии, что увеличивает шансы на успешную эвакуацию.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Огнетушители должны быть доступны в ключевых зонах дома, а их срок годности следует регулярно проверять.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6636" y="450690"/>
            <a:ext cx="3058835" cy="91053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взломов и краж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47871" y="1925838"/>
            <a:ext cx="50292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Кражи с проникновением в жилище представляют серьёзную угрозу для безопасности семьи и сохранности имущества.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дома рекомендуется установить надёжные замки, металлические двери и системы видеонаблюдения.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не оставлять ключи под ковриком или в других легко доступных местах, а при длительном отсутствии создавать видимость присутствия людей.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96215"/>
            <a:ext cx="4174819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возле окон и на балконах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410615"/>
            <a:ext cx="5030198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и балконы могут стать источником опасности, особенно если в доме есть дети.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окна без защитных сеток или решёток повышают риск падения, а незакрытые балконные двери могут привести к несчастным случаям.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специальных ограничителей на окна и надёжных перил на балконах поможет предотвратить такие происшествия.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6288" y="1047155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Электробезопасность в доме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744260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Неисправная электропроводка и неправильное использование электроприборов часто становятся причиной коротких замыканий и пожаров.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розеток, использование повреждённых шнуров и игнорирование правил эксплуатации приборов увеличивают риск возникновения аварий.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проверка состояния электросети, покупка надежной техники и своевременный ремонт неисправностей помогают избежать серьёзных проблем.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1306" y="0"/>
            <a:ext cx="387269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2071" y="344147"/>
            <a:ext cx="475258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газового оборудования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581691"/>
            <a:ext cx="45720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плиты, колонки и котлы требуют особого внимания, так как их неисправность может привести к утечке газа и взрыву.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регулярно проверять состояние оборудования, своевременно менять уплотнители и следить за работой вентиляции.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появлении запаха газа необходимо немедленно перекрыть подачу, проветрить помещение и вызвать специалистов.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4484" y="735816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травмы: причины и профилактика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66879" y="1992367"/>
            <a:ext cx="50292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травмы, такие как порезы, ожоги и падения, часто случаются из-за невнимательности или несоблюдения правил безопасности.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предметы, горячие поверхности и скользкие полы являются частыми причинами несчастных случаев.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минимизировать риски, следует организовать пространство дома так, чтобы опасные предметы были недоступны детям и случайным лицам.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365760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детей в доме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327377"/>
            <a:ext cx="36576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особенно уязвимы к бытовым опасностям, поэтому обеспечение их безопасности должно быть приоритетом.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закрыть доступ к розеткам с помощью специальных заглушек, убрать мелкие предметы, которые могут быть проглочены, и установить защитные барьеры на лестницах.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обучать детей правилам безопасности с раннего возраста.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2025-07-07T14:00:52Z</dcterms:created>
  <dcterms:modified xsi:type="dcterms:W3CDTF">2025-07-07T14:00:52Z</dcterms:modified>
</cp:coreProperties>
</file>