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1831" y="0"/>
            <a:ext cx="392216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3726" y="306131"/>
            <a:ext cx="4362907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Биосинтез белка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13726" y="908867"/>
            <a:ext cx="4182327" cy="26955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Биосинтез белка — это сложный процесс, в ходе которого на основе генетической информации синтезируются белковые молекулы, необходимые для жизнедеятельности клетки.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данной презентации мы рассмотрим этапы этого процесса: транскрипцию, трансляцию, а также роль рибосом, ДНК и РНК в формировании белков, а также значение биосинтеза белка для функционирования живых организмов и его нарушениях, которые могут привести к заболеваниям.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тРНК в биосинтезе белка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54864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РНК (тРНК) играют ключевую роль в трансляции, доставляя аминокислоты к рибосомам в соответствии с информацией мРНК.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тРНК имеет антикодон, комплементарный триплету мРНК, и специфический участок для присоединения своей аминокислоты, что обеспечивает точность синтеза.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Активация аминокислот происходит с помощью ферментов аминоацил-тРНК-синтетаз, которые связывают аминокислоты с соответствующими тРНК, гарантируя правильность "сопоставления" генетического кода.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344147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Посттрансляционные модификации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1207053"/>
            <a:ext cx="3999752" cy="20383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синтеза многие белки подвергаются химическим модификациям: фосфорилированию, гликозилированию, метилированию и другим.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необходимы для формирования окончательной структуры белка, его активации, адресации и выполнения специфических функций в клетке.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592255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Фолдинг белка и шапероны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018946" y="1630210"/>
            <a:ext cx="5486400" cy="18192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укладка (фолдинг) полипептидной цепи в трёхмерную структуру — критически важный этап.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процессе участвуют специальные белки-шапероны, предотвращающие агрегацию и способствующие формированию функционально активных белков, что обеспечивает их стабильность и биологическую активность.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114" y="0"/>
            <a:ext cx="3480886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4634" y="201584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и деградация белков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04634" y="1131019"/>
            <a:ext cx="4895143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тщательно контролирует качество синтезируемых белков.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Повреждённые или неправильно свёрнутые белки распознаются и разрушаются в протеасомах.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механизм предотвращает накопление дефектных белков, защищая клетку от токсичных агрегатов и поддерживая гомеостаз.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55448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значение биосинтеза белка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318571" y="2190958"/>
            <a:ext cx="4948652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Биосинтез белка обеспечивает рост, развитие, регенерацию и адаптацию организма.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этом процессе ведут к серьёзным патологиям, включая наследственные заболевания, нейродегенеративные расстройства и онкологию.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механизмов синтеза белка открывает новые возможности для терапии и биотехнологии.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32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505719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439127"/>
            <a:ext cx="4764080" cy="13811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Биосинтез белка — сложный, многоэтапный процесс, обеспечивающий функционирование всех живых организмов.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точность и регуляция — залог здоровья клетки и организма в целом. 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200400" y="2999528"/>
            <a:ext cx="4039289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в этой области способствуют развитию медицины, фармакологии и генной инженерии, открывая перспективы для будущих открытий.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4727" y="1302097"/>
            <a:ext cx="6022628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информация и её хранение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524727" y="2066405"/>
            <a:ext cx="54864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информация о структуре белков закодирована в ДНК.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Ген — это участок молекулы ДНК, содержащий инструкцию по синтезу определённого белка.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нуклеотидов в гене определяет порядок аминокислот в полипептидной цепи, что напрямую влияет на свойства и функции будущего белка.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29848" y="223197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- синтез мРНК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229848" y="1069086"/>
            <a:ext cx="45720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— первый этап биосинтеза белка, при котором информация с ДНК переписывается на матричную РНК (мРНК).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происходит в ядре клетки и требует участия фермента РНК-полимеразы.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образуется цепь мРНК, комплементарная кодирующей цепи ДНК, готовая к транспортировке в цитоплазму.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382164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Созревание мРНК и сплайсинг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115984"/>
            <a:ext cx="5486400" cy="33242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транскрипции первичная мРНК (пре-мРНК) проходит этап созревания, чтобы стать зрелой молекулой, способной участвовать в трансляции.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включает удаление интронов — некодирующих участков — и соединение экзонов — кодирующих фрагментов — в ходе сплайсинга.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Сплайсинг осуществляется с помощью сплайсосом, сложных комплексов белков и РНК, которые обеспечивают точное "редактирование" мРНК.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Альтернативный сплайсинг позволяет одной молекуле пре-мРНК кодировать несколько различных белков, что значительно расширяет функциональное разнообразие генома.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341" y="163567"/>
            <a:ext cx="3652088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мРНК в цитоплазму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067341" y="1197549"/>
            <a:ext cx="4250853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созревания зрелая мРНК покидает ядро через ядерные поры — специализированные белковые комплексы, регулирующие транспорт молекул.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067341" y="2144150"/>
            <a:ext cx="5170290" cy="18192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требует участия специальных сигнальных последовательностей на мРНК и связанных с ней белков, которые обеспечивают её узнавание и безопасный транспорт.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цитоплазме мРНК направляется к рибосомам, где она служит матрицей для синтеза белка, завершая свой путь от гена до функционального продукта.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304" y="1563984"/>
            <a:ext cx="6621393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- фабрики белкового синтеза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161751" y="2247983"/>
            <a:ext cx="503419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— сложные молекулярные комплексы, состоящие из рибосомной РНК и белков.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обеспечивают сборку аминокислот в полипептидную цепь согласно инструкции мРНК.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могут быть свободными в цитоплазме или прикрепляться к эндоплазматическому ретикулуму, что определяет дальнейшую судьбу синтезируемого белка.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261214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Инициация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865577"/>
            <a:ext cx="8835874" cy="14763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Инициация трансляции начинается с присоединения малой субъединицы рибосомы к 5'-концу мРНК.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к стартовому кодону присоединяется инициаторная тРНК, несущая первую аминокислоту — метионин.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этого к комплексу присоединяется большая субъединица рибосомы, формируя полноценную рабочую структуру.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63" y="594555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Элонгация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35485" y="1497151"/>
            <a:ext cx="5176753" cy="25241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Элонгация — это этап трансляции, на котором происходит последовательное добавление аминокислот к растущей полипептидной цепи. </a:t>
            </a: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новая тРНК, несущая свою аминокислоту, связывается с кодоном мРНК в А-сайте рибосомы, после чего происходит образование пептидной связи между аминокислотами.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Рибосома затем перемещается (транслокация) на следующий кодон, освобождая тРНК и готовясь к присоединению следующей молекулы, что обеспечивает непрерывность синтеза.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9144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Терминация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828800"/>
            <a:ext cx="5106232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Терминация начинается, когда рибосома достигает стоп-кодона на мРНК.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белки — релиз-факторы — способствуют освобождению новосинтезированной полипептидной цепи.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этого рибосомные субъединицы диссоциируют, и процесс синтеза белка завершается.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2025-07-14T13:02:19Z</dcterms:created>
  <dcterms:modified xsi:type="dcterms:W3CDTF">2025-07-14T13:02:19Z</dcterms:modified>
</cp:coreProperties>
</file>