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8568" y="0"/>
            <a:ext cx="3585432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4135" y="372660"/>
            <a:ext cx="4908748" cy="508099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75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информации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1099276"/>
            <a:ext cx="4206240" cy="26955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информации — это основа для оценки объема данных в цифровом мире, где базовой единицей является бит, а более крупные единицы, такие как байт, килобайт, мегабайт и гигабайт, используются для измерения больших объемов информации.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рассмотрим, как эти единицы связаны между собой, их практическое применение в компьютерных технологиях и современные тенденции в области хранения и передачи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Двоичная система и её влияние на измерения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82880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единицы измерения информации основаны на двоичной системе, где каждый шаг увеличивается в 2^10 раз (1024), а не в 1000, как в десятичной системе.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связано с тем, что компьютеры работают с двоичным кодом, где каждая ячейка памяти может находиться в одном из двух состояний.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обеспечивает точность и эффективность при работе с данными.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34643"/>
            <a:ext cx="4963668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округления и маркетинговые уловки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292962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жёстких дисков часто используют десятичную систему для указания объёмов памяти, что приводит к путанице.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диск на «1 терабайт» в реальности предоставляет около 931 гигабайта, так как пользователи видят данные через призму двоичной системы.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создаёт недоразумения, но одновременно стимулирует производителей предлагать более ёмкие накопители.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02238" y="419877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единиц измерения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02238" y="1278554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компьютеры обходились крошечными объёмами памяти, измеряемыми в байтах и килобайтах, что сегодня кажется удивительным.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появились мегабайты, затем гигабайты, и сейчас терабайты стали стандартом для домашних компьютеров.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единиц измерения отражает стремительный прогресс в области хранения и обработки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" y="277618"/>
            <a:ext cx="420624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единиц измерения в реальной жизни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" y="1327377"/>
            <a:ext cx="420624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информации широко используются не только в технике, но и в повседневной жизни.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тарифы мобильного интернета часто указываются в гигабайтах, а объёмы облачных хранилищ — в терабайтах.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единиц помогает пользователям принимать осознанные решения при выборе услуг и 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62852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единиц измерения информации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88787" y="1221529"/>
            <a:ext cx="5433367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технологий, таких как квантовые компьютеры и искусственный интеллект, потребность в ещё больших единицах измерения будет только расти.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Возможно, в будущем появятся новые термины для описания объёмов данных, которые сегодня кажутся фантастическими.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станет очередным шагом в развитии информатики и цифровых технологий.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72660"/>
            <a:ext cx="54864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245441"/>
            <a:ext cx="5001685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информации — это не просто абстрактные понятия, а ключевые инструменты, которые помогают нам понимать и оценивать цифровой мир.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бита до йоттабайта каждая единица отражает определённый этап развития технологий и их влияния на общество.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единиц открывает дверь к более глубокому осознанию того, как работает современный мир данных.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667291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Бит: основа всего цифрового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562682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 — это минимальная единица информации, которая может принимать только два значения: 0 или 1, что соответствует двоичной системе счисления.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биты формируют фундамент всех цифровых данных, будь то текст, изображения или видео, хранящихся в памяти компьютера.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свою простоту, бит является ключевым элементом, обеспечивающим работу всей современной вычислительной техники.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9605" y="268114"/>
            <a:ext cx="3745134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Байт: шаг вперёд от бита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476958" y="1125488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 состоит из 8 бит и считается более удобной единицей для представления символов в тексте, таких как буквы, цифры или знаки препинания.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один символ в кодировке ASCII занимает ровно один байт, что позволяет легко конвертировать текстовые данные в цифровой формат.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 стал стандартной единицей измерения информации благодаря своей универсальности и практичности.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Килобайт: первый уровень масштабирования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80929" y="1686237"/>
            <a:ext cx="606064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Килобайт (КБ) равен 1024 байтам, а не 1000, как можно было бы ожидать, из-за использования двоичной системы в компьютерах.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объём информации достаточно мал, чтобы вместить простой текстовый документ из нескольких страниц или небольшую иконку.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ранних компьютеров, когда память была крайне ограничена, килобайты играли важнейшую роль в описании возможностей 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87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7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505719"/>
            <a:ext cx="5628963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Мегабайт: переход к серьёзным данным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292962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Мегабайт (МБ) равен 1024 килобайтам и часто используется для измерения объёма файлов, таких как фотографии, аудиозаписи или небольшие программы.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одна минута аудио в формате MP3 со средним качеством занимает около 1 МБ, что делает эту единицу особенно полезной для повседневных задач.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Мегабайты также были характерны для описания объёмов жёстких дисков в 1990-х годах.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Гигабайт: стандарт современных накопителей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108165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Гигабайт (ГБ), равный 1024 мегабайтам, стал одной из самых распространённых единиц измерения в современных устройствах.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объём, достаточный для хранения часа видео в высоком качестве или нескольких тысяч фотографий.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смартфоны, планшеты и ноутбуки обычно оснащаются накопителями, ёмкость которых измеряется десятками или сотнями гигабайт.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2646856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Терабайт: хранилище больших данных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81254" y="3242002"/>
            <a:ext cx="7856940" cy="1752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Терабайт (ТБ), состоящий из 1024 гигабайт, используется для описания объёмов данных в крупных хранилищах, таких как внешние жёсткие диски или серверы.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количество информации способно вместить сотни фильмов в высоком разрешении или огромные базы данных, необходимые для анализа больших данных.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терабайтных накопителей сделало возможным хранение и обработку колоссальных массивов информации.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78272" y="552936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Петабайт и экзабайт: масштабы корпораций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88161"/>
            <a:ext cx="731520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Петабайт (ПБ), равный 1024 терабайтам, и экзабайт (ЭБ), следующая за ним единица, используются преимущественно в корпоративных и научных целях.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петабайт данных может содержать всю информацию, созданную человечеством за год в цифровом виде, а экзабайт — все книги, написанные за всю историю.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единицы позволяют описать объёмы данных, которые обрабатывают такие компании, как Google или Amazon.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344147"/>
            <a:ext cx="420624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Зеттабайт и йоттабайт: пределы воображения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289360"/>
            <a:ext cx="420624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Зеттабайт (ЗБ) и йоттабайт (ЙБ) — это единицы, которые трудно даже представить, поскольку они измеряют невероятно большие объёмы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Зеттабайт равен 1024 эксабайтам и может использоваться для описания глобального трафика интернета за год, а йоттабайт — это уже объём, который превышает все существующие данные в мире.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единицы становятся актуальными с развитием технологий искусственного интеллекта и IoT.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2025-07-09T11:30:37Z</dcterms:created>
  <dcterms:modified xsi:type="dcterms:W3CDTF">2025-07-09T11:30:37Z</dcterms:modified>
</cp:coreProperties>
</file>