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7247" y="0"/>
            <a:ext cx="3666753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71749" y="534232"/>
            <a:ext cx="4114800" cy="54099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4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Естественный отбор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71749" y="1222831"/>
            <a:ext cx="4571002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Естественный отбор — это основной механизм эволюции, при котором выживают и размножаются особи, наиболее приспособленные к условиям окружающей среды.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процесс способствует изменению видов на протяжении поколений, закрепляя полезные признаки и устраняя неблагоприятные для выживания черты.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рассмотрим основные формы естественного отбора, его роль в формировании биоразнообразия.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146304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Микроэволюция и макроэволюция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2158843"/>
            <a:ext cx="7315200" cy="16002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Микроэволюция — это небольшие изменения в рамках вида (например, появление устойчивости к яду у крыс), а макроэволюция — крупные преобразования, ведущие к возникновению новых групп (например, переход от рептилий к птицам).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Оба процесса основаны на естественном отборе, но макроэволюция требует гораздо больше времени и сложных генетических изменений.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731520"/>
            <a:ext cx="64008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Критика и современное понимание отбора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12748" y="2351227"/>
            <a:ext cx="4113802" cy="16573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Ранние противники Дарвина утверждали, что отбор не может создавать сложные структуры (например, глаз), но теперь известно, что даже небольшие полезные изменения накапливаются за миллионы лет.</a:t>
            </a: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Современная синтетическая теория эволюции объединяет генетику и дарвинизм, объясняя, как мутации и отбор совместно формируют виды.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Естественный отбор у человека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828800"/>
            <a:ext cx="6098661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Хотя современная медицина и технологии ослабили давление отбора, он всё ещё действует — например, устойчивость к малярии у народов Африки или способность усваивать молоко во взрослом возрасте.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Некоторые исследователи считают, что отбор теперь влияет больше на поведение и интеллект, чем на физиологию.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Однако искусственная среда может приводить к распространению вредных признаков, которые раньше отсеивались.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53050" y="0"/>
            <a:ext cx="349095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39102" y="391668"/>
            <a:ext cx="41148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Генетический дрейф и его отличие от отбора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4144" y="1327377"/>
            <a:ext cx="411480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Генетический дрейф — это случайное изменение частот аллелей в малых популяциях, не связанное с приспособленностью (например, если часть группы случайно погибнет).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отличие от отбора, дрейф не ведёт к адаптациям, но может усиливать или ослаблять его действие.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Особенно важен дрейф в изолированных популяциях (острова, заповедники).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знаний об отборе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737360"/>
            <a:ext cx="6535855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естественного отбора помогает в сельском хозяйстве (выведение устойчивых сортов), медицине (борьба с устойчивыми бактериями) и экологии (сохранение видов).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ротация антибиотиков замедляет отбор резистентных штаммов.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будущем эти принципы могут помочь в борьбе с изменением климата, позволяя прогнозировать адаптацию видов.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5800" y="2656360"/>
            <a:ext cx="7772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85800" y="3183063"/>
            <a:ext cx="7772400" cy="16002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Естественный отбор — это мощная сила, которая за миллиарды лет создала удивительное разнообразие жизни, от глубоководных рыб до цветущих растений.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Его механизмы кажутся простыми, но их взаимодействие с генетикой, средой и случайностью порождает бесконечную сложность эволюции. Изучая отбор, мы не только понимаем прошлое, но и можем влиять на будущее — как собственного вида, так и всей биосферы.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116841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принципы естественного отбора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399115" y="1892725"/>
            <a:ext cx="6155686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Естественный отбор возможен только при наличии трёх условий: наследственной изменчивости, борьбы за существование и различий в выживаемости.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Особи с полезными признаками (например, быстрые ноги или маскирующая окраска) чаще выживают и оставляют потомство.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 временем такие признаки закрепляются в популяции, а вредные или бесполезные — исчезают.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39143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614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86936" y="524727"/>
            <a:ext cx="4942664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Наследственность и изменчивость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86936" y="1292962"/>
            <a:ext cx="45720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Наследственность обеспечивает передачу признаков от родителей к потомкам, а изменчивость создаёт различия между особями, которые могут быть полезными, нейтральными или вредными.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Мутации, рекомбинация генов и половое размножение увеличивают генетическое разнообразие, необходимое для действия отбора.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 изменчивости все особи были бы идентичны, и эволюция остановилась бы.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629274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Борьба за существование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600699"/>
            <a:ext cx="568998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Ограниченность ресурсов (пищи, территории, партнёров) приводит к конкуренции между особями одного вида и между разными видами.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Кроме того, организмы сталкиваются с абиотическими факторами — засухами, морозами, извержениями вулканов.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Выживают не обязательно самые сильные, а те, кто лучше приспособлен к конкретным условиям среды.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43648" y="572248"/>
            <a:ext cx="4800101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Формы естественного отбора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77325" y="1098951"/>
            <a:ext cx="5132748" cy="324609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Стабилизирующий отбор сохраняет средние значения признаков, устраняя крайности. Например, масса новорожденных в популяции людей остается в узком диапазоне.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Движущий отбор благоприятствует отклонениям от нормы, как это произошло с увеличением размеров клюва у вьюрков на Галапагосских островах из-за засухи.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Дизруптивный отбор закрепляет крайние варианты, что может разделить вид, например, когда популяция птиц адаптируется к питанию разными видами семян.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Половой отбор развивает признаки для успешного размножения, такие как яркое оперение у самцов павлинов, несмотря на его уязвимость для хищников.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676795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Половой отбор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534170"/>
            <a:ext cx="6355275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особый вид отбора связан не с выживанием, а с успехом в размножении, и объясняет появление ярких брачных нарядов, сложных ритуалов ухаживания и даже агрессивного поведения.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Самки многих видов выбирают самцов с наиболее выраженными признаками (например, хвост павлина), что иногда противоречит выживаемости.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результате признаки, привлекательные для партнёров, усиливаются, даже если делают их носителей более уязвимыми.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01903" y="0"/>
            <a:ext cx="3742097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57200" y="363156"/>
            <a:ext cx="4685053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Искусственный и естественный отбор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457200" y="1346385"/>
            <a:ext cx="4685053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Искусственный отбор, в отличие от естественного, направляется человеком — например, при выведении пород собак или сортов растений.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оба механизма основаны на отборе полезных признаков, просто в первом случае критерий — польза для человека, а во втором — приспособленность к среде.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Иногда искусственный отбор приводит к вредным последствиям (например, проблемы со здоровьем у породистых животных).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781341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Примеры естественного отбора в природе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575788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Классический пример — бабочки берёзовой пяденицы в Англии: тёмные формы вытеснили светлых после промышленной революции, так как лучше маскировались на закопчённых деревьях.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Устойчивость бактерий к антибиотикам — тоже результат отбора: выживают и размножаются только те штаммы, которые случайно получили защитные мутации.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Дарвиновы вьюрки с Галапагосских островов демонстрируют, как форма клюва меняется в зависимости от доступной пищи.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144373" y="325139"/>
            <a:ext cx="5760026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Естественный отбор и видообразование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29911" y="1169407"/>
            <a:ext cx="45720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Длительное действие отбора в разных условиях приводит к накоплению различий между популяциями, которые со временем могут стать разными видами.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Географическая изоляция (например, горы или реки) ускоряет этот процесс, ограничивая скрещивание.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Так, от одного предкового вида могли произойти все современные кошачьи — от львов до домашних кошек.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2025-07-23T12:20:22Z</dcterms:created>
  <dcterms:modified xsi:type="dcterms:W3CDTF">2025-07-23T12:20:22Z</dcterms:modified>
</cp:coreProperties>
</file>