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157665"/>
            <a:ext cx="3657600" cy="56286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55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95129" y="850011"/>
            <a:ext cx="4276871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— это органическое соединение, которое занимает особое место в химии благодаря своим уникальным свойствам и широкому спектру применения.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вещество, содержащее гидроксильную группу (-OH), непосредственно связанную с ароматическим бензольным кольцом, что делает его представителем класса фенолов.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подробно изучим структуру, свойства и использование фенола, чтобы понять, почему он так важен для науки и промышленности.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19358" y="876079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фенола в промышленности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19358" y="1860611"/>
            <a:ext cx="54864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является важным сырьём для производства полимеров, таких как фенолформальдегидные смолы, эпоксидные смолы и поликарбонаты.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 используется в синтезе лекарственных препаратов, красителей и пестицидов.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аспирин и некоторые антиоксиданты получают с использованием фенола.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1156" y="0"/>
            <a:ext cx="334284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699" y="401173"/>
            <a:ext cx="45720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и токсичность фенола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699" y="1317873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небольших количествах фенол и его производные встречаются в природе, например, в эфирных маслах некоторых растений.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 больших концентрациях фенол токсичен для живых организмов, вызывая поражение кожи, дыхательных путей и внутренних органов.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его использовали как антисептик, но сейчас он заменён более безопасными веществами.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5139" y="1123188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фенола: качественные реакции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20181" y="1821561"/>
            <a:ext cx="5486400" cy="247263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обнаружения фенола в растворах используют несколько качественных реакций.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добавлении раствора хлорида железа (III) к фенолу появляется характерное фиолетовое окрашивание.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метод заключается в реакции с бромной водой, которая даёт белый осадок трибромфенола.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тесты широко применяются в аналитической химии.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59021"/>
            <a:ext cx="3657600" cy="117633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в экологии и загрязнении окружающей среды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373596"/>
            <a:ext cx="4093796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и его производные относятся к опасным загрязнителям, так как они плохо разлагаются в природе и накапливаются в почве и воде.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фенола в результате промышленной деятельности могут вызывать загрязнение водоёмов и гибель водных организмов.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очистки сточных вод используются методы адсорбции, окисления и биологической фильтрации.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76491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инновации с фенолом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61022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направлены на разработку новых материалов на основе фенола, таких как биоразлагаемые полимеры и композиты.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активно изучаются возможности использования фенола в синтезе лекарственных препаратов с улучшенными свойствами.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исследования открывают новые горизонты для применения фенола в различных областях.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58136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382164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066800"/>
            <a:ext cx="4612013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— это уникальное органическое соединение, которое сочетает в себе интересные химические свойства и широкий спектр применения.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изучение позволяет глубже понять механизмы органических реакций и разработать новые технологии для промышленности и медицины.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важно помнить о его токсичности и необходимости бережного отношения к окружающей среде при его использовании.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6343" y="1380800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фенола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95504" y="2437763"/>
            <a:ext cx="64008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был впервые выделен в 1834 году немецким химиком Фридрихом Фердинандом Рунге, который получил его из каменноугольной смолы.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время фенол называли карболовой кислотой из-за его способности проявлять слабые кислотные свойства.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он стал широко использоваться в медицине как антисептик, особенно во времена эпидемий, таких как чума и холера.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16260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429685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фенола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115984"/>
            <a:ext cx="4906643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фенола состоит из бензольного кольца и гидроксильной группы, что создаёт сильное взаимодействие между электронами кольца и атомом кислорода.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Гидроксильная группа оказывает +M-эффект (донор электронов), увеличивая плотность электронов в кольце, особенно в орто- и пара-положениях.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делает фенол более реакционноспособным по сравнению с простыми ароматическими углеводородами, такими как бензол.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85352" y="1599397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фенола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325015" y="2295200"/>
            <a:ext cx="64008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представляет собой бесцветное кристаллическое вещество с характерным резким запахом, которое плавится при температуре около 40°C.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плохо растворим в воде при комнатной температуре, но растворимость увеличивается при нагревании.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обладает высокой токсичностью, и его пары могут вызывать раздражение кожи и дыхательных путей.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170772"/>
            <a:ext cx="3657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фенола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024240"/>
            <a:ext cx="3657600" cy="305172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проявляет слабые кислотные свойства благодаря влиянию бензольного кольца, которое стабилизирует образующийся фенолят-ион через делокализацию заряда.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кислотность выше, чем у спиртов, но ниже, чем у карбоновых кислот.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фенол может реагировать с щелочами, образуя феноляты: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C₆H₅OH + NaOH → C₆H₅ONa + H₂O.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7375" y="866575"/>
            <a:ext cx="54864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замещения в бензольном кольце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57375" y="1714300"/>
            <a:ext cx="5486400" cy="26135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наличию гидроксильной группы, фенол легко вступает в реакции электрофильного замещения, преимущественно в орто- и пара-положениях.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взаимодействии с бромной водой образуется белый осадок 2,4,6-трибромфенола: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C₆H₅OH + 3Br₂ → C₆H₂Br₃OH↓ + 3HBr.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реакция используется как качественная для обнаружения фенола.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4493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0262" y="410677"/>
            <a:ext cx="4381916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фенола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600262" y="1080267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легко окисляется даже под действием слабых окислителей, таких как кислород воздуха или перманганат калия.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окислении образуются хиноны — соединения с двумя карбонильными группами в бензольном кольце.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присутствии KMnO₄ фенол окисляется до малеинового ангидрида, что важно для производства полимеров.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95803" y="828558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Конденсационные реакции фенола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95803" y="1623005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участвует в конденсационных реакциях, которые широко используются в промышленности.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взаимодействии фенола с формальдегидом в присутствии кислоты или основания образуются фенолформальдегидные смолы.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смолы являются основой для производства пластмасс, таких как бакелит, используемый в электротехнике.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22893"/>
            <a:ext cx="3657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фенола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95129" y="1290358"/>
            <a:ext cx="4094794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получения фенола — кумольный процесс, который начинается с алкилирования бензола пропиленом с образованием кумола (изопропилбензола).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кумол окисляется до гидропероксида, который расщепляется на фенол и ацетон.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экономически выгоден, так как позволяет одновременно получать два ценных продукта.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2025-07-15T10:33:37Z</dcterms:created>
  <dcterms:modified xsi:type="dcterms:W3CDTF">2025-07-15T10:33:37Z</dcterms:modified>
</cp:coreProperties>
</file>