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3694" y="0"/>
            <a:ext cx="3300306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682" y="326441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Фигурное катание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76707" y="1034048"/>
            <a:ext cx="4572000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Фигурное катание — это элегантный и зрелищный вид спорта, сочетающий в себе элементы хореографии, акробатики и мастерства катания на коньках.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спорт требует от спортсменов не только физической подготовки, но и артистизма, музыкальности и умения рассказывать истории через движение на льду.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данной презентации мы рассмотрим историю развития фигурного катания, основные виды программы, правила соревнований и самых известных фигуристов, чьи выступления покорили сердца миллионов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603504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тренера и команды поддержки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28800"/>
            <a:ext cx="6488334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 в фигурном катании — это не просто наставник, а ключевая фигура, которая формирует стратегию тренировок, помогает спортсмену преодолевать трудности и достигать новых высот.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поддержки, включающая хореографов, физиотерапевтов и психологов, играет не менее важную роль, обеспечивая комплексный подход к подготовке фигуриста.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сотрудничество всех участников команды — залог достижения высоких результатов на соревнованиях.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8154" y="318239"/>
            <a:ext cx="3657600" cy="119910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соревнования и чемпионаты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58154" y="2208664"/>
            <a:ext cx="4403930" cy="20002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Фигурное катание представлено на крупнейших международных соревнованиях, таких как Олимпийские игры, чемпионаты мира и Европы, а также этапы Гран-при, которые являются вершиной карьеры для фигуристов.</a:t>
            </a: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этих турнирах требует не только высокого уровня подготовки, но и умения справляться с давлением, демонстрируя своё мастерство на глазах миллионов зрителей.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988" y="714507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фигуристы и их достижения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13783" y="1575484"/>
            <a:ext cx="6307754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фигурного катания богата именами легендарных спортсменов, таких как Соня Хени, Евгений Плющенко, Юлия Липницкая и Юзуру Ханю, чьи выступления вдохновляли поколения.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атлеты не только завоевывали медали на крупнейших соревнованиях, но и вводили новые элементы, меняя представления о возможностях человеческого тела.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достижения остаются эталоном для молодых фигуристов, стремящихся достичь таких же высот.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0" y="0"/>
            <a:ext cx="40005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657" y="307433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тренировок детей и подростков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2657" y="1328679"/>
            <a:ext cx="4572000" cy="19431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фигурному катанию начинается в раннем возрасте, когда дети ещё легко осваивают базовые элементы и развивают гибкость. Тренировки для юных фигуристов строятся с учётом их возраста и физических возможностей, чтобы минимизировать риск травм и сохранить интерес к спорту. Родители и тренеры играют важную роль в поддержке юных спортсменов, помогая им совмещать учёбу, тренировки и отдых.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71425" y="572248"/>
            <a:ext cx="603504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технологий на развитие фигурного катания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037955" y="1828800"/>
            <a:ext cx="7191645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такие как видеосъёмка и анализ движений, позволяют фигуристам и тренерам детально изучать технику исполнения элементов и находить пути для улучшения.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обеспечение для судейства и системы видеоповторов помогают обеспечить объективность оценок и минимизировать ошибки.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Благодаря технологиям, фигурное катание становится более точным, зрелищным и доступным для зрителей по всему миру.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86400" y="432289"/>
            <a:ext cx="3657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401946" y="2275194"/>
            <a:ext cx="4417937" cy="18192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Фигурное катание — это не просто спорт, а искусство, которое требует от спортсменов многолетнего труда и упорства.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выступление — это уникальное сочетание технического мастерства и художественной самобытности, которое вдохновляет миллионы людей по всему миру.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62271" y="1176612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фигурного катания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762271" y="1853406"/>
            <a:ext cx="5868564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фигурного катания уходят в Средние века, когда люди начали использовать коньки для перемещения по замёрзшим рекам и озёрам, украшая свои движения простыми узорами.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официальные соревнования по фигурному катанию прошли в Европе в конце XIX века, а в 1908 году этот вид спорта стал частью Олимпийских игр, став первым зимним видом, включённым в программу.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фигурное катание значительно эволюционировало благодаря технологиям, тренировочным методикам и глобализации спорта.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3914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57600" y="228600"/>
            <a:ext cx="3657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дисциплины фигурного катания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57600" y="1310973"/>
            <a:ext cx="4886637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Фигурное катание включает несколько дисциплин: одиночное катание (мужское и женское), парное катание и танцы на льду, каждая из которых имеет свои особенности.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Одиночники демонстрируют сложные прыжки и вращения, требующие исключительной силы и координации, тогда как пары акцентируют внимание на синхронности и выполнении поддержек.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на льду отличаются пластичностью, ритмичностью и тесным взаимодействием партнёров, что делает их похожими на балет на льду.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71775" y="1129091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элементы и их сложность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771775" y="1758364"/>
            <a:ext cx="64008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фигурном катании существует множество технических элементов, таких как прыжки, вращения, комбинации шагов и поддержки, каждый из которых оценивается судьями по строгим критериям.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Прыжки, например, делятся на одинарные, двойные, тройные и даже четверные, где количество оборотов определяет уровень сложности и оценку.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качеству исполнения: чистоте приземления, высоте прыжка и артистизму во время выполнения.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5800" y="2962795"/>
            <a:ext cx="8229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хореографии и музыки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685800" y="3489497"/>
            <a:ext cx="7915961" cy="1428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Хореография и музыка помогают спортсменам создать целостную композицию, которая завораживает зрителей, а каждый номер строится вокруг музыкального произведения — классического, современного или экспериментального, раскрывая творческий потенциал фигуристов. </a:t>
            </a: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Успешная программа всегда сочетает сложные технические элементы с эмоциональной передачей музыкальной истории.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86237" y="119562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фигуриста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686237" y="1839929"/>
            <a:ext cx="6923532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фигуриста требует не только физической выносливости, но и железной дисциплины, так как спортсмены тренируются по несколько часов ежедневно, совершенствуя каждый элемент.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подготовка включает развитие силы, гибкости, координации и равновесия, а также работу над кардио-выносливостью, чтобы выдерживать длительные программы.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устойчивость не менее важна, ведь фигуристы должны справляться с давлением соревнований, страхом ошибок и необходимостью показывать идеальное выступление.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32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57600" y="228600"/>
            <a:ext cx="3657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Судейство и система оценок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0575" y="1272956"/>
            <a:ext cx="5029200" cy="32289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Судейская система ИСУ в фигурном катании основана на двух ключевых компонентах:  оценке элементов, качества выполненного катания и компоненте программы, которые вместе формируют итоговый балл.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оценка учитывает сложность и качество исполнения элементов, таких как прыжки и вращения, а компонент программы оценивает художественность, интерпретацию музыки и общее впечатление от выступления.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Судьи используют специальное программное обеспечение, чтобы минимизировать субъективность и обеспечить справедливость оценок.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724012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экипировки и коньков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408619" y="1442425"/>
            <a:ext cx="6326762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Экипировка фигуриста играет огромную роль в его выступлении, так как костюмы должны быть не только красивыми, но и функциональными, чтобы не сковывать движений.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Коньки, изготовленные индивидуально под каждого спортсмена, имеют жёсткую конструкцию и острые лезвия, которые обеспечивают устойчивость и контроль на льду.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экипировки помогает фигуристам чувствовать себя уверенно и выполнять даже самые сложные элементы.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0" y="0"/>
            <a:ext cx="40005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203" y="307433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фигурного катания на здоровье и развитие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67203" y="1395208"/>
            <a:ext cx="4572000" cy="276597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Фигурное катание способствует развитию множества физических качеств, таких как гибкость, координация, баланс и мышечная выносливость, что делает его полезным для здоровья.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этот вид спорта развивает дисциплину, терпение и умение ставить цели, что формирует сильный характер и уверенность в себе.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важно помнить, что интенсивные тренировки могут быть травмоопасными, поэтому спортсмены работают с физиотерапевтами и тренерами, чтобы минимизировать риски.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2025-07-21T13:16:05Z</dcterms:created>
  <dcterms:modified xsi:type="dcterms:W3CDTF">2025-07-21T13:16:05Z</dcterms:modified>
</cp:coreProperties>
</file>