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Poin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552056" y="110659"/>
            <a:ext cx="5771526" cy="917228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325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Физические и химические </a:t>
            </a: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325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свойства воды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989249" y="1274144"/>
            <a:ext cx="4897139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Вода — удивительное вещество, без которого невозможно представить жизнь на Земле.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Она покрывает около 70% поверхности планеты и является основой для всех живых организмов.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Сегодня мы подробно изучим физические и химические свойства воды, которые делают её уникальной среди других веществ.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91440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Взаимодействие воды с оксидами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828800"/>
            <a:ext cx="6041636" cy="193923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Вода активно взаимодействует с оксидами металлов и неметаллов, образуя гидроксиды или кислоты.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оксид кальция (негашёная известь) при растворении в воде даёт гидроксид кальция: CaO + H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0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 → Ca(OH)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0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Оксиды неметаллов, такие как SO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0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реагируют с водой с образованием кислот: SO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0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+ H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0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 → H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0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0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3219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825620" y="220197"/>
            <a:ext cx="350002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Диссоциация воды и pH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14451" y="879958"/>
            <a:ext cx="5676484" cy="27146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Вода частично диссоциирует на ионы H⁺ и OH⁻, что делает её слабым электролитом.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Концентрация этих ионов определяет pH раствора: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нейтральная вода имеет pH = 7,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кислая — меньше 7,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щелочная — больше 7.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Благодаря этому свойству вода играет ключевую роль в поддержании баланса кислотности в живых организмах и окружающей среде.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V="1"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91257" y="269112"/>
            <a:ext cx="7562309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Вода в химических реакциях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591257" y="1052428"/>
            <a:ext cx="7809419" cy="339655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Вода играет важную роль в химических реакциях, выступая как растворитель, реагент или продукт.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в реакции гидролиза солей, таких как NaCl, вода разделяет их на ионы Na⁺ и Cl⁻.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реакциях фотосинтеза вода служит источником водорода и кислорода: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6H₂O + 6CO₂ → C₆H₁₂O₆ + 6O₂.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 электролизе воды она распадается на газообразные водород и кислород: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2H₂O → 2H₂↑ + O₂↑.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Также вода может быть продуктом реакции, например, при горении водорода: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2H₂ + O₂ → 2H₂O.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5541" y="54507"/>
            <a:ext cx="82296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Очистка воды: физические и химические методы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5541" y="647739"/>
            <a:ext cx="7953978" cy="12192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80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Очистка воды включает </a:t>
            </a:r>
            <a:pPr indent="0" marL="0">
              <a:lnSpc>
                <a:spcPct val="80000"/>
              </a:lnSpc>
              <a:spcBef>
                <a:spcPts val="375"/>
              </a:spcBef>
              <a:buNone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физические</a:t>
            </a:r>
            <a:pPr indent="0" marL="0">
              <a:lnSpc>
                <a:spcPct val="80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методы, такие как фильтрация и отстаивание, которые удаляют механические примеси и осадок. </a:t>
            </a:r>
            <a:endParaRPr lang="en-US" sz="1500" dirty="0"/>
          </a:p>
          <a:p>
            <a:pPr marL="190500" indent="-190500">
              <a:lnSpc>
                <a:spcPct val="80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Химические</a:t>
            </a:r>
            <a:pPr indent="0" marL="0">
              <a:lnSpc>
                <a:spcPct val="80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методы, например, хлорирование или озонирование, используются для обеззараживания воды и уничтожения вредных микроорганизмов. </a:t>
            </a:r>
            <a:endParaRPr lang="en-US" sz="1500" dirty="0"/>
          </a:p>
          <a:p>
            <a:pPr marL="190500" indent="-190500">
              <a:lnSpc>
                <a:spcPct val="80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технологии, такие как обратный осмос и использование сорбентов, позволяют эффективно очищать воду даже от растворённых загрязнителей.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53240" y="1142501"/>
            <a:ext cx="7372225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Вода в природе: круговорот и значение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553240" y="1961859"/>
            <a:ext cx="6592880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Круговорот воды в природе — это непрерывный процесс испарения, конденсации и выпадения осадков, который обеспечивает распределение воды по всей планете.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Вода играет ключевую роль в поддержании жизни, участвуя в фотосинтезе, терморегуляции и создании условий для существования экосистем.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Благодаря своим химическим свойствам вода является универсальным растворителем, что позволяет ей быть важнейшим компонентом биологических и природных процессов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2946" y="0"/>
            <a:ext cx="386105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28600" y="828862"/>
            <a:ext cx="45720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228600" y="1450932"/>
            <a:ext cx="4572000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Физические и химические свойства воды делают её уникальным веществом, которое играет ключевую роль в природе и жизни человека.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Изучение этих свойств помогает нам лучше понимать процессы, происходящие вокруг нас, и находить способы защиты водных ресурсов.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Бережное отношение к воде — это залог здоровья нашей планеты и будущих поколений.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37160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Агрегатные состояния воды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898303"/>
            <a:ext cx="5547417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Вода существует в трёх агрегатных состояниях: твёрдом (лёд), жидком и газообразном (пар).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 температуре 0°C вода превращается в лёд, а при 100°C закипает и переходит в пар, что зависит от давления и условий окружающей среды.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Удивительно, что лёд, в отличие от большинства веществ, легче жидкой воды, благодаря чему он плавает на поверхности.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7081" y="0"/>
            <a:ext cx="3556919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28600" y="914400"/>
            <a:ext cx="4942664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Плотность воды и её особенности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295129" y="1507957"/>
            <a:ext cx="4572000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Плотность воды максимальна при температуре +4°C и составляет около 1 г/см³, что позволяет её использовать в качестве эталона для измерения плотности других веществ.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 мере охлаждения ниже этой температуры вода начинает расширяться, и её плотность уменьшается, что объясняется особенностями водородных связей.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Именно эта особенность позволяет водоёмам не промерзать до дна, сохраняя жизнь обитателям.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446636" y="1554480"/>
            <a:ext cx="648113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Теплоёмкость воды: почему она так важна?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459742" y="2223746"/>
            <a:ext cx="6224516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Вода обладает высокой теплоёмкостью, то есть способностью поглощать много тепла при небольшом изменении температуры.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Благодаря этому свойству вода играет ключевую роль в регулировании климата на Земле, смягчая перепады температур между днями и ночами.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 также важно для живых организмов, которые используют воду для поддержания постоянной температуры тела.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57200" y="2981803"/>
            <a:ext cx="8067529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Растворимость веществ в воде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57200" y="3622556"/>
            <a:ext cx="8229600" cy="12192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80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Вода называется универсальным растворителем, потому что она способна растворять множество веществ, особенно соли, сахара и кислоты.</a:t>
            </a:r>
            <a:endParaRPr lang="en-US" sz="1500" dirty="0"/>
          </a:p>
          <a:p>
            <a:pPr marL="190500" indent="-190500">
              <a:lnSpc>
                <a:spcPct val="80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 связано с полярностью молекул воды, где атом кислорода притягивает положительные ионы, а атомы водорода — отрицательные.</a:t>
            </a:r>
            <a:endParaRPr lang="en-US" sz="1500" dirty="0"/>
          </a:p>
          <a:p>
            <a:pPr marL="190500" indent="-190500">
              <a:lnSpc>
                <a:spcPct val="80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Однако некоторые вещества, такие как масла и жиры, практически не растворяются в воде из-за их неполярной природы.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09498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Смачивание и капиллярность воды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828800"/>
            <a:ext cx="6383787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Смачивание — это способность воды растекаться по поверхности, что объясняется взаимодействием её молекул с материалом.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вода легко смачивает стекло, но плохо — восковые или жирные поверхности.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Капиллярность воды проявляется в том, что она поднимается по тонким трубкам или порам, что важно для питания растений через корни.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86"/>
            <a:ext cx="2904565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2286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45040" y="201584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Электропроводность воды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285938" y="970487"/>
            <a:ext cx="5486400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Электропроводность воды обусловлена наличием в ней растворённых солей, которые диссоциируют на ионы, проводящие электрический ток.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Чистая дистиллированная вода практически не проводит ток, так как её удельная электропроводность крайне мала — около 0,05 мкСм/см.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Однако при добавлении примесей, например, солей NaCl или кислот, электропроводность значительно увеличивается, что широко используется в химической промышленности и аналитике для оценки качества воды.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10265" y="1132997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Химическая формула воды и её строение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610265" y="1821561"/>
            <a:ext cx="5442871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Молекула воды состоит из двух атомов водорода и одного атома кислорода, что обозначается формулой H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0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Между атомами кислорода и водорода образуются прочные ковалентные связи, а между молекулами воды возникают слабые водородные связи.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связи делают воду жидкостью при комнатной температуре и обеспечивают её уникальные свойства.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28600" y="914400"/>
            <a:ext cx="4009256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Реакция воды с металлами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228600" y="1441103"/>
            <a:ext cx="3657600" cy="27908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Вода может реагировать с активными металлами, такими как натрий, калий и кальций, с выделением водорода.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при взаимодействии натрия с водой происходит бурная реакция: 2Na + 2H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0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 → 2NaOH + H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0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↑.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Менее активные металлы, такие как железо, реагируют с водой только при высоких температурах, образуя оксиды и водород.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2025-07-11T12:39:31Z</dcterms:created>
  <dcterms:modified xsi:type="dcterms:W3CDTF">2025-07-11T12:39:31Z</dcterms:modified>
</cp:coreProperties>
</file>