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Point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e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jpe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93914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00400" y="190084"/>
            <a:ext cx="5486400" cy="54099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4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Глаголы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200400" y="1115984"/>
            <a:ext cx="5201274" cy="23526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Глагол — это одна из самых важных частей речи в русском языке, которая обозначает действие или состояние предмета и помогает нам описывать, что делают люди, животные или предметы вокруг нас.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глаголов наш язык был бы скучным и неподвижным, ведь именно они придают предложениям динамику и оживленность.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мы погрузимся в мир глаголов, узнаем их особенности, научимся правильно изменять и использовать их в речи.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68767" y="1341785"/>
            <a:ext cx="7315200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глаголов-исключений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2286000"/>
            <a:ext cx="7315200" cy="19145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Глаголы-исключения — это глаголы, которые не подчиняются общим правилам спряжения.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ним относятся 11 глаголов: брить, стелить, зиждиться (I спряжение) и гнать, держать, смотреть, видеть, слышать, ненавидеть, зависеть, терпеть (II спряжение).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глаголы необходимо запомнить, так как они имеют особые личные окончания, отличающиеся от типичных для их спряжения.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29906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57600" y="591257"/>
            <a:ext cx="5380856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Глаголы в прошедшем времени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57600" y="1277556"/>
            <a:ext cx="4669038" cy="23526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прошедшем времени глаголы изменяются по родам и числам, например, &amp;quot;он писал&amp;quot;, &amp;quot;она писала&amp;quot;, &amp;quot;они писали&amp;quot;. </a:t>
            </a:r>
            <a:endParaRPr lang="en-US" sz="1500" dirty="0"/>
          </a:p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8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500" dirty="0"/>
          </a:p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правильно образовать эту форму, нужно убрать окончание -ть из неопределенной формы и добавить суффикс -л, а затем подобрать нужное окончание. </a:t>
            </a:r>
            <a:endParaRPr lang="en-US" sz="1500" dirty="0"/>
          </a:p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8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500" dirty="0"/>
          </a:p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правило помогает нам точно указать, кто совершил действие в прошлом. 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8946" y="802345"/>
            <a:ext cx="3657600" cy="8477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Переходные и непереходные глаголы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743324" y="1992367"/>
            <a:ext cx="5029200" cy="21336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Переходные глаголы требуют прямого объекта, то есть того, над чем совершается действие, например, &amp;quot;читать книгу&amp;quot;. </a:t>
            </a:r>
            <a:endParaRPr lang="en-US" sz="1500" dirty="0"/>
          </a:p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8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500" dirty="0"/>
          </a:p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Непереходные глаголы не требуют дополнения, например, &amp;quot;гулять&amp;quot;, &amp;quot;спать&amp;quot;. </a:t>
            </a:r>
            <a:endParaRPr lang="en-US" sz="1500" dirty="0"/>
          </a:p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8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500" dirty="0"/>
          </a:p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различие важно для правильного построения предложений и понимания их смысла. 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4634" y="593861"/>
            <a:ext cx="3657600" cy="8477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Употребление частицы “не” с глаголами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04634" y="1602486"/>
            <a:ext cx="3657600" cy="25717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частица "не" стоит перед глаголом, она может менять его значение, например, "писать" и "не писать".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Частица "не" пишется раздельно с глаголами, за исключением случаев, когда глагол без "не" не употребляется, например, "ненавидеть".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употребление частицы "не" делает нашу речь более грамотной.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97280" y="1417819"/>
            <a:ext cx="7315200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Глаголы в художественной литературе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2048395"/>
            <a:ext cx="7315200" cy="19145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художественных произведениях глаголы играют ключевую роль, так как они помогают автору оживить сюжет и создать яркие образы. </a:t>
            </a:r>
            <a:endParaRPr lang="en-US" sz="1500" dirty="0"/>
          </a:p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8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вместо простого &amp;quot;пошел&amp;quot; автор может использовать &amp;quot;зашагал&amp;quot;, &amp;quot;побрел&amp;quot; или &amp;quot;устремился&amp;quot;, что делает описание более выразительным. </a:t>
            </a:r>
            <a:endParaRPr lang="en-US" sz="1500" dirty="0"/>
          </a:p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8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богаче словарный запас глаголов, тем интереснее и живее становится текст. 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72224" y="0"/>
            <a:ext cx="367177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8600" y="505719"/>
            <a:ext cx="4572000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228600" y="1176338"/>
            <a:ext cx="4572000" cy="27908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Глаголы являются одной из важнейших частей речи, так как они выражают действия и помогают описать окружающий мир в его динамике.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их свойств, спряжений и особенностей употребления позволяет точнее формулировать мысли и создавать грамотные тексты.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глаголов открывает широкие возможности для освоения языка и успешного общения как в письменной, так и в устной форме.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V="1"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10553" y="176065"/>
            <a:ext cx="5125240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значение глагола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2410553" y="928894"/>
            <a:ext cx="6400800" cy="21336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Глагол — это часть речи, которая обозначает действие (например, &amp;quot;бежать&amp;quot;, &amp;quot;читать&amp;quot;) или состояние (например, &amp;quot;спать&amp;quot;, &amp;quot;болеть&amp;quot;). </a:t>
            </a:r>
            <a:endParaRPr lang="en-US" sz="1500" dirty="0"/>
          </a:p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8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500" dirty="0"/>
          </a:p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отвечает на вопросы &amp;quot;что делать?&amp;quot; или &amp;quot;что сделал?&amp;quot; и является главным двигателем любого предложения, так как показывает, что происходит с подлежащим. </a:t>
            </a:r>
            <a:endParaRPr lang="en-US" sz="1500" dirty="0"/>
          </a:p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8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500" dirty="0"/>
          </a:p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глаголам мы можем рассказывать истории, выражать чувства и описывать события, происходящие вокруг нас. 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8600" y="213693"/>
            <a:ext cx="3657600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Признаки глаголов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285625" y="1002932"/>
            <a:ext cx="3894207" cy="8477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определить глагол в тексте, нужно задать к нему вопрос "что делать?" или "что сделать?", например: "он читает" (что делает?).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299858" y="2125141"/>
            <a:ext cx="3136389" cy="20383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Глаголы также можно узнать по тому, что они часто обозначают действия, которые можно наблюдать или представить, например, "прыгать", "рисовать".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глаголы могут изменяться по временам, числам и лицам, что делает их очень гибкими в употреблении.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1028147"/>
            <a:ext cx="7315200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глаголов по временам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1327833" y="1753764"/>
            <a:ext cx="6488334" cy="21336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Глаголы изменяются по трем временам: прошедшему, настоящему и будущему, что помогает нам указать, когда произошло действие. </a:t>
            </a:r>
            <a:endParaRPr lang="en-US" sz="1500" dirty="0"/>
          </a:p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8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&amp;quot;читал&amp;quot; (прошедшее время), &amp;quot;читаю&amp;quot; (настоящее время) и &amp;quot;буду читать&amp;quot; (будущее время). </a:t>
            </a:r>
            <a:endParaRPr lang="en-US" sz="1500" dirty="0"/>
          </a:p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8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использование времен позволяет точнее передавать информацию и делать рассказ более понятным и логичным. 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3326" y="0"/>
            <a:ext cx="343067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8600" y="344147"/>
            <a:ext cx="4572000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глаголов по числам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228600" y="1030446"/>
            <a:ext cx="4572000" cy="25717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Глаголы также изменяются по числам: единственному и множественному, чтобы соответствовать подлежащему в предложении. </a:t>
            </a:r>
            <a:endParaRPr lang="en-US" sz="1500" dirty="0"/>
          </a:p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8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500" dirty="0"/>
          </a:p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&amp;quot;ученик пишет&amp;quot; (единственное число), но &amp;quot;ученики пишут&amp;quot; (множественное число). </a:t>
            </a:r>
            <a:endParaRPr lang="en-US" sz="1500" dirty="0"/>
          </a:p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8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500" dirty="0"/>
          </a:p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изменение помогает нам понять, сколько людей или предметов выполняют действие, что важно для правильного построения речи. 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971121"/>
            <a:ext cx="7315200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Лицо глагола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1712754" y="1867815"/>
            <a:ext cx="5613946" cy="21336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настоящем и будущем времени глаголы изменяются по лицам: первому, второму и третьему. </a:t>
            </a:r>
            <a:endParaRPr lang="en-US" sz="1500" dirty="0"/>
          </a:p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8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&amp;quot;я читаю&amp;quot; (первое лицо), &amp;quot;ты читаешь&amp;quot; (второе лицо), &amp;quot;он читает&amp;quot; (третье лицо). </a:t>
            </a:r>
            <a:endParaRPr lang="en-US" sz="1500" dirty="0"/>
          </a:p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8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изменения позволяют четко указать, кто именно совершает действие, что особенно важно для разговорной речи и диалогов. 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8600" y="166172"/>
            <a:ext cx="3657600" cy="8477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Неопределенная форма глагола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228600" y="1221529"/>
            <a:ext cx="3076845" cy="34480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Неопределенная форма глагола — это начальная форма слова, которая отвечает на вопросы &amp;quot;что делать?&amp;quot; или &amp;quot;что сделать?&amp;quot;, например, &amp;quot;писать&amp;quot;, &amp;quot;прочитать&amp;quot;. </a:t>
            </a:r>
            <a:endParaRPr lang="en-US" sz="1500" dirty="0"/>
          </a:p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8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500" dirty="0"/>
          </a:p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помогает нам понять основное значение глагола, прежде чем он будет изменяться по временам, числам и лицам. </a:t>
            </a:r>
            <a:endParaRPr lang="en-US" sz="1500" dirty="0"/>
          </a:p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8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500" dirty="0"/>
          </a:p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Именно в неопределенной форме глаголы чаще всего встречаются в словарях. 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23493" y="735816"/>
            <a:ext cx="3657600" cy="1176338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Различие между совершенным и несовершенным видом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722819" y="2267990"/>
            <a:ext cx="5029200" cy="18192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Глаголы делятся на два вида: совершенный (обозначает завершенное действие, например, &amp;quot;прочитал&amp;quot;) и несовершенный (обозначает незавершенное или повторяющееся действие, например, &amp;quot;читаю&amp;quot;). </a:t>
            </a:r>
            <a:endParaRPr lang="en-US" sz="1500" dirty="0"/>
          </a:p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8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500" dirty="0"/>
          </a:p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характеристика помогает нам точнее описывать процесс или результат действия, что делает нашу речь более выразительной. 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3500" y="0"/>
            <a:ext cx="40005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8600" y="562744"/>
            <a:ext cx="4572000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Спряжение глаголов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228600" y="1334581"/>
            <a:ext cx="4572000" cy="28384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Спряжение глаголов в русском языке определяется по их окончаниям в личных формах.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Глаголы первого спряжения имеют окончания -ешь, -ет, -ем, -ете, -ут(-ют).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Глаголы второго спряжения - -ишь, -ит, -им, -ите, -ат(-ят).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первому спряжению относятся большинство глаголов (например, "читать"), ко второму - глаголы на -ить (кроме "брить", "стелить") и некоторые исключения (например, "смотреть", "дышать")."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2025-07-22T18:34:52Z</dcterms:created>
  <dcterms:modified xsi:type="dcterms:W3CDTF">2025-07-22T18:34:52Z</dcterms:modified>
</cp:coreProperties>
</file>