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383280" y="467702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Греческая мифология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383280" y="1093374"/>
            <a:ext cx="4792593" cy="22574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Греческая мифология — это уникальное явление древней культуры, которое помогает понять представления людей о мире, природе и обществе через рассказы о богах, героях и мифических существах.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 данной презентации мы рассмотрим ключевые аспекты греческой мифологии: её основные персонажи, знаменитые легенды и их влияние на развитие мировой культуры, искусства и науки.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97280" y="1645920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Деметра и Персефона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2286000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Миф о Деметре и её дочери Персефоне объясняет смену времён года и символизирует цикл природы.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 Персефона была похищена Аидом, её мать Деметра опечалилась, и земля перестала плодоносить.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Соглашение между богами позволило Персефоне проводить часть года с матерью, а другую — в подземном царстве, что стало аллегорией весны и зимы.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952168" y="514225"/>
            <a:ext cx="3530291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Минотавр и лабиринт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952168" y="1410615"/>
            <a:ext cx="3402982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Минотавр, чудовище с головой быка и телом человека, обитал в лабиринте на острове Крит, построенном мастером Дедалом.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Юный герой Тесей отправился сразиться с Минотавром, используя клубок нитей, подаренный Ариадной, чтобы найти выход.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миф подчёркивает важность интеллекта и находчивости в преодолении сложных задач.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04484" y="536228"/>
            <a:ext cx="2901255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Орфей и Эвридика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104484" y="1251039"/>
            <a:ext cx="4887635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Орфей, великий музыкант и поэт, потерял свою возлюбленную Эвридику после того, как она умерла от укуса змеи.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Решив вернуть её из царства мёртвых, он очаровал своим пением даже Аида, но нарушил условие не оборачиваться, пока они не покинут подземное царство.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 история стала символом любви, которая преодолевает даже смерть, но требует жертвенности и верности.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383280" y="467702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Нарцисс и Эхо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383280" y="1083870"/>
            <a:ext cx="4573996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Нарцисс, юноша, одарённый невероятной красотой, был наказан богами за своё чрезмерное самолюбие: он влюбился в собственное отражение в воде и умер, не в силах оторваться от него.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Эхо, нимфа, которая могла лишь повторять слова других, страдала от неразделённой любви к нему.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мифы учат скромности и предостерегают от излишнего самовлюбленности.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28451" y="640774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Суд Париса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028451" y="1365090"/>
            <a:ext cx="4811601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Суд Париса стал ключевым событием, предшествовавшим Троянской войне, когда троянский принц должен был решить, кому из трёх богинь — Гере, Афине или Афродите — достанется золотое яблоко с надписью «Прекраснейшей».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Выбор в пользу Афродиты, пообещавшей ему любовь Елены, привёл к трагическим последствиям.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миф демонстрирует, как решения, продиктованные эгоизмом или страстью, могут изменить ход истории.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37257" y="552242"/>
            <a:ext cx="336297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637257" y="1296564"/>
            <a:ext cx="3707117" cy="32289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Греческая мифология остаётся живым источником вдохновения для искусства, литературы и философии, продолжая влиять на современную культуру через свои архетипы и символы.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истории не просто развлекали древних греков, но и помогали им понять мир, человеческую природу и место человека в нём.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Изучая мифы, мы открываем для себя универсальные истины, которые остаются актуальными даже спустя тысячелетия.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12198" y="1455836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Происхождение мира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012198" y="2091797"/>
            <a:ext cx="6212712" cy="16002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Согласно греческой мифологии, мир начался с Хаоса — первичного состояния безграничной пустоты, из которого появились первые божества, такие как Гея (Земля), Тартар (Подземное царство) и Эрос (Любовь).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первозданные силы стали основой для создания вселенной, где каждый элемент природы олицетворял собой бог или богиня. 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1012198" y="3816890"/>
            <a:ext cx="5008718" cy="6286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Космогонические мифы отражают попытку древних людей осмыслить загадки мироздания через метафоры и символы.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48652" y="0"/>
            <a:ext cx="3395348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85800" y="382164"/>
            <a:ext cx="3886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Олимпийские боги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685800" y="1178623"/>
            <a:ext cx="4572000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вершине горы Олимп обитали двенадцать главных богов, известных как олимпийцы, каждый из которых управлял определённой сферой жизни и природы.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Зевс, верховный бог, контролировал небо и молнии, а его брат Посейдон правил морями, а другой брат Аид властвовал в подземном царстве.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Их взаимодействие и конфликты отражают сложные человеческие отношения, перенесённые на божественный уровень.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97280" y="1446332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Зевс: правитель богов и людей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80929" y="2039564"/>
            <a:ext cx="7315200" cy="13811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Зевс, сын Кроноса и Реи, стал символом справедливости и власти после победы над титанами в великой битве.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 наказывал тех, кто нарушал законы гостеприимства или проявлял излишнюю гордыню, что подчёркивало важность моральных принципов в древнегреческой культуре.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980929" y="3553748"/>
            <a:ext cx="5864097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Однако сам Зевс был известен своей влюбчивостью и многочисленными романтическими похождениями, что стало источником множества мифов.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5800" y="553240"/>
            <a:ext cx="36576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Герои и их подвиги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685800" y="1159903"/>
            <a:ext cx="3657600" cy="32289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Греческие герои, такие как Геракл, Персей и Тесей, занимали особое место в мифологии, будучи наполовину божественными и наполовину человеческими существами.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Их деяния, включая двенадцать подвигов Геракла или победу над Медузой Горгоной, символизировали борьбу с трудностями и стремление к совершенству.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истории часто использовались для воспитания мужества и стойкости у молодого поколения.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87776" y="1588895"/>
            <a:ext cx="73152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Пандора и ящик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2060809"/>
            <a:ext cx="7315200" cy="13811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Миф о Пандоре рассказывает о первой женщине, созданной богами в качестве дара людям, но вместе с тем ставшей причиной всех бед человечества.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 Пандора открыла запретный сосуд, из него вылетели все бедствия, оставив внутри лишь Надежду. 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914400" y="3617302"/>
            <a:ext cx="5284341" cy="6286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рассказ символизирует вечную борьбу человека с последствиями своих действий и роль надежды как утешения в трудные времена.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43694" y="0"/>
            <a:ext cx="3300306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85800" y="420181"/>
            <a:ext cx="45720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Прометей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685800" y="1096976"/>
            <a:ext cx="4572000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Прометей, титан, который похитил огонь у богов и передал его людям, стал символом прогресса и жертвенности во имя человечества.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 свой благородный поступок он был наказан Зевсом: его приковали к скале, где каждый день орёл клевал его печень.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миф подчёркивает ценность знаний и технологий, но также предупреждает об ответственности за их использование.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47459" y="621765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Троянская война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52417" y="1403106"/>
            <a:ext cx="5068215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Троянская война, описанная в «Илиаде» Гомера, стала одной из самых известных историй греческой мифологии, в которой переплелись судьбы богов и людей.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Причиной конфликта стала похищение Елены Парисом, сыном троянского царя, что привело к десятилетней осаде Трои ахейскими войсками.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 история полна героизма, предательства и трагических судеб, таких как гибель Ахилла и разрушение Трои.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383280" y="344147"/>
            <a:ext cx="5486400" cy="52670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F8C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Подземное царство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383280" y="988827"/>
            <a:ext cx="465003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Аид, брат Зевса и Посейдона, правил подземным царством, куда отправлялись души умерших после смерти.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место было разделено на несколько областей, включая Элизий для праведников и Тартар для грешников.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E4E4E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Греки верили, что жизнь после смерти зависит от поступков, совершённых при жизни, что подчёркивало важность морального поведения.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2025-07-16T10:20:27Z</dcterms:created>
  <dcterms:modified xsi:type="dcterms:W3CDTF">2025-07-16T10:20:27Z</dcterms:modified>
</cp:coreProperties>
</file>