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439190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445323"/>
            <a:ext cx="3828676" cy="22574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одна из крупнейших стран мира, расположенная на юге Азии, которая занимает площадь около 3,287 млн квадратных километров.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географическое положение, природные ресурсы, культурное наследие и многообразие традиций Индии, а также её роль в мировой экономике и политике.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14812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48220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известна своим религиозным многообразием, где большинство населения исповедует индуизм, но также широко представлены ислам, христианство, буддизм, джайнизм и сикхизм.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играет важную роль в жизни индийцев, влияя на их повседневные обычаи, праздники и мировоззрение.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священные места, как Варанаси, Амритсар и Бодхгая, привлекают миллионы паломников и туристов ежегодно.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429685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005823"/>
            <a:ext cx="4104298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Индии восходит к древним цивилизациям, таким как Индская цивилизация, существовавшая более 4000 лет назад.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разные периоды своей истории страна была центром могущественных империй, включая Маурьев, Гуптов и Великих Моголов, каждый из которых оставил неизгладимый след в архитектуре, искусстве и культуре.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памятники, как Тадж-Махал и храмы Хампи, являются символами этого богатого прошлого.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59040" y="585051"/>
            <a:ext cx="521477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экономика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59040" y="1487646"/>
            <a:ext cx="521477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Индии является одной из крупнейших в мире, занимая третье место по объёму ВВП по паритету покупательной способности.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развивает сектор информационных технологий, фармацевтики, текстиля и сельского хозяйства, что делает её важным игроком на мировом рынке.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Однако, несмотря на успехи, Индия сталкивается с проблемами бедности, безработицы и неравенства доходов.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33871" y="429685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будущего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133871" y="1467640"/>
            <a:ext cx="4612013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стремительно развивается, создавая современные мегаполисы, такие как Бангалор, Хайдарабад и Пуна, которые становятся центрами технологий и инноваций.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предлагают высококачественную инфраструктуру, бизнес-центры и возможности для молодых специалистов.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правительство страны реализует проекты «умных городов», направленные на улучшение качества жизни в урбанизированных районах.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свои достижения, Индия сталкивается с рядом серьёзных проблем, включая перенаселённость, загрязнение окружающей среды и нехватку ресурсов.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стихийные бедствия, такие как наводнения и засухи, оказывают значительное влияние на жизнь населения.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социальные проблемы, такие как неравенство и дискриминация, остаются актуальными для многих регионов страны.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0" y="365760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955715"/>
            <a:ext cx="45720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это уникальная страна, сочетающая в себе древнюю культуру, богатую историю и стремление к современным технологиям.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географическое положение, природные ресурсы и человеческий потенциал открывают огромные возможности для развития.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для достижения устойчивого прогресса Индии необходимо решать сложные социальные и экологические задачи, что требует совместных усилий правительства и общества.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42295" y="65158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Индии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111930" y="1582688"/>
            <a:ext cx="557593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находится на южной оконечности азиатского континента, омывается водами Индийского океана с юга, Бенгальского залива с востока и Аравийского моря с запада.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граничит с Пакистаном на западе, Китаем, Непалом и Бутаном на севере, а также с Бангладеш и Мьянмой на востоке.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Индии делает её важным экономическим и стратегическим центром в регионе Южной Азии.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197" y="315635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страны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47197" y="1004234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Индии отличается удивительным разнообразием: от высочайших горных хребтов Гималаев на севере до обширных равнин Индо-Гангской низменности.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страны также находятся пустыни, такие как пустыня Тар на северо-западе, и плато Декан с его древними базальтовыми породами.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Западные Гаты и Восточные Гаты — горные цепи, протянувшиеся вдоль побережья полуострова.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25314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449630"/>
            <a:ext cx="54864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Индии варьируется от тропического на юге до умеренного на севере, что обусловлено её географическим положением и рельефом.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климатической особенностью страны является сезон дождей (муссон), который приносит обильные осадки с июня по сентябрь.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Индии обычно мягкая и сухая, тогда как лето может быть крайне жарким, особенно в центральных и южных регионах.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2380652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водоёмы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43942" y="2899765"/>
            <a:ext cx="8256117" cy="1752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богата реками, которые играют ключевую роль в жизни страны, обеспечивая водой население и сельское хозяйство. 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реками являются Ганг, Ямуна, Брахмапутра и Инд, каждая из которых имеет огромное культурное и религиозное значение. 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на территории страны находятся множество озёр, таких как озеро Чилка и озеро Вембанад, которые поддерживают биоразнообразие региона.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49692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99938" y="1135991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обладает значительными запасами полезных ископаемых, включая уголь, железную руду, бокситы и марганец, что делает её одной из ведущих стран по добыче этих ресурсов.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почвы Индо-Гангской равнины способствуют развитию сельского хозяйства, где выращивают рис, пшеницу и другие культуры.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Индии, занимающие около 24% территории, являются домом для множества видов флоры и фауны.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9644" y="0"/>
            <a:ext cx="3414356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2735" y="315635"/>
            <a:ext cx="4324891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32735" y="996319"/>
            <a:ext cx="4771588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Индии чрезвычайно разнообразны благодаря её географическому положению и климатическим условиям.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более 47 тысяч видов растений, включая редкие виды, такие как сандаловое дерево и шалфей.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представлен тиграми, слонами, носорогами, леопардами и множеством других видов, многие из которых находятся под защитой государства в национальных парках и заповедниках.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59040" y="518521"/>
            <a:ext cx="5271795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59040" y="1288161"/>
            <a:ext cx="5271795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является одной из самых густонаселённых стран мира, где проживают представители различных этнических групп, говорящих на более чем 120 языках.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сосредоточена в сельских районах, однако крупные города, такие как Мумбаи, Дели и Калькутта, продолжают расти благодаря урбанизации.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характеризуется молодым возрастным составом, что создаёт потенциал для экономического роста.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2299" y="448694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972299" y="1178623"/>
            <a:ext cx="4326886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Индии поражает воображение: здесь говорят на двух официальных языках — хинди и английском, а также на десятках региональных языков.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Хинди является самым распространённым языком, на котором говорит около 40% населения, в то время как английский широко используется в бизнесе и образовании.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страны имеет свои уникальные языки и диалекты, что отражает культурное богатство Индии.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2025-07-08T17:38:51Z</dcterms:created>
  <dcterms:modified xsi:type="dcterms:W3CDTF">2025-07-08T17:38:51Z</dcterms:modified>
</cp:coreProperties>
</file>