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webp" ContentType="image/webp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Point_MAST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webp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685800" y="182880"/>
            <a:ext cx="73152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Индивидуальное предпринимательство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521928" y="3338059"/>
            <a:ext cx="5733509" cy="8477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Индивидуальное предпринимательство — это форма ведения бизнеса, при которой человек самостоятельно осуществляет коммерческую деятельность, не создавая юридическое лицо. </a:t>
            </a:r>
            <a:endParaRPr lang="en-US" sz="1500" dirty="0"/>
          </a:p>
        </p:txBody>
      </p:sp>
      <p:sp>
        <p:nvSpPr>
          <p:cNvPr id="5" name="Text 2"/>
          <p:cNvSpPr txBox="1"/>
          <p:nvPr/>
        </p:nvSpPr>
        <p:spPr>
          <a:xfrm>
            <a:off x="559358" y="4375868"/>
            <a:ext cx="7568083" cy="62865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данной презентации мы рассмотрим основные особенности ИП, его преимущества и недостатки, а также правовые и налоговые аспекты работы в этой форме. 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914400" y="914400"/>
            <a:ext cx="73152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Развитие ИП в цифровую эпоху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14400" y="1737360"/>
            <a:ext cx="7315200" cy="19145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 развитием технологий и электронной коммерции роль ИП стала еще более значимой, так как теперь даже малый бизнес может выйти на глобальные рынки.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Интернет-магазины, фрилансеры и онлайн-консультанты часто регистрируются как ИП, чтобы легализовать свои доходы и расширить клиентскую базу.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Цифровизация также упростила процессы учета и отчетности.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904565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467516" y="458198"/>
            <a:ext cx="4572000" cy="8477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Социальные выплаты и пенсионное обеспечение 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3638592" y="1464038"/>
            <a:ext cx="4457949" cy="257175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ИП обязаны самостоятельно платить страховые взносы в Пенсионный фонд и Фонд обязательного медицинского страхования.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Эти выплаты формируют будущую пенсию предпринимателя и обеспечивают его доступ к медицинским услугам.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Размер взносов зависит от выбранного режима налогообложения и региона ведения деятельности.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914400" y="1111384"/>
            <a:ext cx="73152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Поддержка государства для ИП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1722258" y="1845204"/>
            <a:ext cx="5699484" cy="23526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Правительство РФ реализует множество программ поддержки для индивидуальных предпринимателей, включая гранты, субсидии и образовательные курсы.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Особое внимание уделяется начинающим предпринимателям, которые работают в приоритетных для государства отраслях, таких как сельское хозяйство или IT.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Льготные кредиты и налоговые каникулы также помогают развивать бизнес.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685800" y="695803"/>
            <a:ext cx="3200400" cy="8477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Типичные ошибки новичков-ИП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685800" y="1543528"/>
            <a:ext cx="3200400" cy="12858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Многие начинающие предприниматели допускают ошибки, такие как неправильный выбор налогового режима или игнорирование бухгалтерской отчетности. </a:t>
            </a:r>
            <a:endParaRPr lang="en-US" sz="1500" dirty="0"/>
          </a:p>
        </p:txBody>
      </p:sp>
      <p:sp>
        <p:nvSpPr>
          <p:cNvPr id="5" name="Text 2"/>
          <p:cNvSpPr txBox="1"/>
          <p:nvPr/>
        </p:nvSpPr>
        <p:spPr>
          <a:xfrm>
            <a:off x="746556" y="3085066"/>
            <a:ext cx="5540954" cy="13811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Другая распространенная проблема — недооценка важности маркетинга и построения клиентской базы.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Избежать этих ошибок помогает консультация с опытными специалистами или участие в обучающих программах.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914400" y="1130393"/>
            <a:ext cx="73152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Перспективы развития ИП в будущем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1798291" y="1782858"/>
            <a:ext cx="5547417" cy="23526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условиях экономической турбулентности и цифровизации роль ИП будет только расти, особенно в секторах, связанных с технологиями и удаленной работой.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Государство продолжит внедрять меры, направленные на упрощение ведения бизнеса и снижение административной нагрузки.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Однако успех будет зависеть от способности предпринимателей адаптироваться к новым условиям.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904565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505533" y="467702"/>
            <a:ext cx="45720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Заключение 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3562558" y="1069086"/>
            <a:ext cx="4514975" cy="257175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Индивидуальное предпринимательство — это доступный и гибкий способ начать свой бизнес, который подходит как для новичков, так и для опытных предпринимателей.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Несмотря на существующие риски и ограничения, ИП остаются важной частью экономики, обеспечивая занятость и развитие малого бизнеса.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Будущее этой формы деятельности зависит от усилий как самих предпринимателей, так и государственной политики.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914400" y="914400"/>
            <a:ext cx="73152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История возникновения ИП в России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14400" y="1737360"/>
            <a:ext cx="7315200" cy="19145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Институт индивидуального предпринимательства появился в России в 1990-х годах, когда страна начала переход к рыночной экономике. </a:t>
            </a:r>
            <a:endParaRPr lang="en-US" sz="1500" dirty="0"/>
          </a:p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8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500" dirty="0"/>
          </a:p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Первоначально он был создан для упрощения легализации мелкого бизнеса, что позволило миллионам граждан официально работать на себя. </a:t>
            </a:r>
            <a:endParaRPr lang="en-US" sz="1500" dirty="0"/>
          </a:p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8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500" dirty="0"/>
          </a:p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Сегодня эта форма бизнеса остается одной из самых распространенных в стране. 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939143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410491" y="496215"/>
            <a:ext cx="45720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Преимущества работы как ИП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3486524" y="1207424"/>
            <a:ext cx="4572000" cy="257175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 из главных плюсов статуса ИП — это низкие затраты на регистрацию и ведение деятельности: отсутствие необходимости создавать юридическое лицо. </a:t>
            </a:r>
            <a:endParaRPr lang="en-US" sz="1500" dirty="0"/>
          </a:p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8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500" dirty="0"/>
          </a:p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Также предприниматели могут выбирать удобные налоговые режимы, такие как УСН или патент, что значительно снижает налоговую нагрузку. </a:t>
            </a:r>
            <a:endParaRPr lang="en-US" sz="1500" dirty="0"/>
          </a:p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8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500" dirty="0"/>
          </a:p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тому же ИП обладают большей гибкостью в принятии решений по сравнению с ООО. 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914400" y="1101880"/>
            <a:ext cx="73152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Недостатки формы ИП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14400" y="1797748"/>
            <a:ext cx="7315200" cy="21336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Главный минус работы как ИП — это неограниченная имущественная ответственность: все личные активы могут быть использованы для покрытия долгов бизнеса. </a:t>
            </a:r>
            <a:endParaRPr lang="en-US" sz="1500" dirty="0"/>
          </a:p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8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Кроме того, некоторые виды деятельности, например, связанные с производством алкоголя или банковскими услугами, недоступны для индивидуальных предпринимателей. </a:t>
            </a:r>
            <a:endParaRPr lang="en-US" sz="1500" dirty="0"/>
          </a:p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8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Также ИП сталкиваются с ограничениями при работе с крупными компаниями, которые предпочитают контракты с юрлицами. 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296127" y="771837"/>
            <a:ext cx="45720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Процесс регистрации ИП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296127" y="1441427"/>
            <a:ext cx="4572000" cy="23526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Регистрация ИП — это относительно простая процедура, которая занимает от нескольких дней до двух недель. </a:t>
            </a:r>
            <a:endParaRPr lang="en-US" sz="1500" dirty="0"/>
          </a:p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8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500" dirty="0"/>
          </a:p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Для этого необходимо подать заявление в налоговую службу, оплатить госпошлину и выбрать коды ОКВЭД, описывающие виды будущей деятельности. </a:t>
            </a:r>
            <a:endParaRPr lang="en-US" sz="1500" dirty="0"/>
          </a:p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8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500" dirty="0"/>
          </a:p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После успешной регистрации предприниматель получает право на законное ведение бизнеса. 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914400" y="648282"/>
            <a:ext cx="73152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Выбор налогового режима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14400" y="1507236"/>
            <a:ext cx="6231720" cy="21336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ИП могут выбрать один из нескольких налоговых режимов, таких как общая система налогообложения (ОСНО), упрощенная (УСН) или патентная система (ПСН).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УСН позволяет платить единый налог с доходов или с разницы между доходами и расходами, что часто выгоднее для малого бизнеса.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Патентная система идеальна для тех, кто работает в сфере услуг и имеет стабильный поток клиентов.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904565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553054" y="486711"/>
            <a:ext cx="45720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Сфера применения ИП 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3553054" y="1169407"/>
            <a:ext cx="4686051" cy="23526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Индивидуальные предприниматели чаще всего встречаются в сферах торговли, услуг и производства непродовольственных товаров.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Например, это может быть частный мастер по ремонту техники, владелец кафе или интернет-магазина.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Такой формат отлично подходит для небольших проектов, где не требуется привлечение крупных инвестиций.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914400" y="1130393"/>
            <a:ext cx="73152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Ответственность ИП перед законом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1722258" y="1788179"/>
            <a:ext cx="5927585" cy="21336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Индивидуальный предприниматель обязан соблюдать налоговое законодательство, своевременно сдавать отчетность и платить взносы в фонды социального страхования.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Нарушение этих правил может привести к штрафам, а в некоторых случаях — к дисквалификации или уголовной ответственности.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Поэтому важно регулярно следить за изменениями в законодательстве.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66283" y="0"/>
            <a:ext cx="3877717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685800" y="657786"/>
            <a:ext cx="4048271" cy="8477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Финансовые риски при работе как ИП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685800" y="1660024"/>
            <a:ext cx="4114800" cy="257175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Финансовые риски для ИП связаны с тем, что их личное имущество не защищено от требований кредиторов в случае банкротства бизнеса.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Это особенно опасно для предпринимателей, работающих в высокорискованных нишах, таких как строительство или торговля.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Чтобы снизить риски, многие ИП используют страхование ответственности или открывают ООО.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2025-07-14T12:36:30Z</dcterms:created>
  <dcterms:modified xsi:type="dcterms:W3CDTF">2025-07-14T12:36:30Z</dcterms:modified>
</cp:coreProperties>
</file>