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7715" y="379864"/>
            <a:ext cx="2475561" cy="58474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7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IP-адресация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79278" y="2313211"/>
            <a:ext cx="4047273" cy="20002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IP-адресация является фундаментальной концепцией в современных компьютерных сетях, обеспечивающей уникальную идентификацию устройств в сети Интернет или локальных сетях.</a:t>
            </a: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80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данной презентации мы рассмотрим основные принципы IP-адресации, её виды, особенности применения и важность для глобальной коммуникации.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Статические и динамические IP-адреса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7315200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Статические IP-адреса назначаются устройствам вручную и остаются неизменными, что удобно для серверов и устройств, требующих постоянного доступа.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Динамические IP-адреса назначаются автоматически через DHCP и могут меняться при каждом подключении, что экономит адресное пространство.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между статическими и динамическими адресами зависит от задач и требований сети.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2920" y="731520"/>
            <a:ext cx="6400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Маршрутизация и использование IP-адресов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07791" y="2227673"/>
            <a:ext cx="4094794" cy="20383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Маршрутизация — это процесс передачи данных между сетями, где IP-адреса играют ключевую роль в определении пути следования пакетов.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Маршрутизаторы анализируют сетевую часть IP-адреса, чтобы решить, куда отправить данные, что обеспечивает эффективное использование сетевых ресурсов. 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IP-адресации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5946594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IP-адресации включает защиту от несанкционированного доступа, подмены адресов и атак типа "отказ в обслуживании".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Технологии, такие как IPsec (Internet Protocol Security), обеспечивают шифрование и аутентификацию трафика, защищая данные от перехвата.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мониторинг сети и использование брандмауэров также помогают предотвратить потенциальные угрозы.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5593" y="0"/>
            <a:ext cx="3528407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2161" y="334643"/>
            <a:ext cx="4428439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IPv6-адресации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457200" y="928200"/>
            <a:ext cx="41148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IPv6 использует 128-битные адреса, представленные в шестнадцатеричном формате (например, 2001:0db8::1), что значительно увеличивает адресное пространство.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версия протокола также предлагает улучшенные механизмы безопасности и автоматическую настройку адресов без необходимости использования DHCP.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переход на IPv6 требует модернизации оборудования и программного обеспечения.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0255" y="121593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IP-адресации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37543" y="1892725"/>
            <a:ext cx="6659410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главных проблем IP-адресации остается ограниченное количество адресов в IPv4, что усложняет расширение сетей.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совместимость между IPv4 и IPv6 создает технические сложности при переходе на новую версию протокола.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этих проблем требует координации между провайдерами, администраторами сетей и разработчиками технологий.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58012" y="496215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58012" y="1131391"/>
            <a:ext cx="4572000" cy="32289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IP-адресация играет центральную роль в работе современных сетей, обеспечивая уникальную идентификацию устройств и эффективную маршрутизацию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принципов IP-адресации, её типов и особенностей применения является ключевым для успешного управления сетями и обеспечения их безопасности.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IP-адресации связано с дальнейшим внедрением IPv6 и развитием технологий, поддерживающих рост числа подключенных 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97280" y="146304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IP-адрес?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2063801"/>
            <a:ext cx="73152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 (Internet Protocol address) — это числовой идентификатор, присваиваемый каждому устройству, подключенному к сети, для обеспечения его уникальности и возможности маршрутизации данных.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состоит из четырех блоков чисел в диапазоне от 0 до 255, разделенных точками (например, 192.168.1.1), что соответствует протоколу IPv4.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 выполняет две ключевые функции: идентификацию устройства и определение его местоположения в сети.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640" y="344147"/>
            <a:ext cx="5065221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Версии IP-протоколов: IPv4 и IPv6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91170" y="1118284"/>
            <a:ext cx="4114800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IPv4 — это первая широко используемая версия протокола, которая предоставляет около 4,3 миллиардов уникальных адресов, что уже недостаточно для растущего числа устройств.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IPv6 был разработан как решение проблемы нехватки адресов, предлагая 128-битное пространство адресации, что значительно расширяет возможности для уникальной идентификации устройств.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IPv6 стал необходимым шагом для поддержания роста интернета и IoT-устройств.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IP-адреса IPv4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28800"/>
            <a:ext cx="6003619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IP-адрес IPv4 состоит из двух частей: сетевой и хостовой.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Сетевая часть определяет, к какой сети принадлежит устройство, а хостовая часть указывает конкретное устройство внутри этой сети.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Маска подсети используется для разделения этих частей, позволяя маршрутизаторам эффективно управлять трафиком между различными сетями.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IP-адресов IPv4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507236"/>
            <a:ext cx="5727997" cy="21336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IPv4-адреса делятся на пять классов (A, B, C, D, E), которые определяют размер сети и количество доступных хостов.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A предназначен для крупных сетей с большим количеством хостов, тогда как класс C подходит для небольших сетей.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D и E используются для специальных целей, таких как мультикастинг и экспериментальные технологии.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12088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Приватные и публичные IP-адреса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636720" y="1788179"/>
            <a:ext cx="603213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Приватные IP-адреса используются внутри локальных сетей и не маршрутизируются в интернете, что повышает безопасность и экономит адресное пространство.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IP-адреса, напротив, предназначены для глобальной маршрутизации и уникальны в пределах всего интернета.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 (Network Address Translation) позволяет преобразовывать приватные адреса в публичные для выхода в интернет.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5098" y="0"/>
            <a:ext cx="3518902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3237" y="439190"/>
            <a:ext cx="41148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подсети и её роль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43237" y="1184814"/>
            <a:ext cx="41148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 подсети — это 32-битное число, которое определяет, какая часть IP-адреса относится к сети, а какая — к хосту.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используется маршрутизаторами для определения границ сети и правильного направления трафика.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маска 255.255.255.0 указывает, что первые три октета адреса относятся к сети, а последний — к хосту.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91440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CIDR и его значимость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737360"/>
            <a:ext cx="6687922" cy="19145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CIDR (Classless Inter-Domain Routing) — это метод адресации, который позволяет более гибко использовать адресное пространство по сравнению с классовой системой.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жесткого разделения на классы, CIDR использует префикс (например, /24), чтобы указать количество битов, выделенных для сетевой части адреса.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помогает уменьшить фрагментацию адресов и улучшить маршрутизацию.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43961" y="439190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DHCP и автоматическая настройка IP-адресов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43961" y="1473542"/>
            <a:ext cx="45720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DHCP (Dynamic Host Configuration Protocol) позволяет автоматически назначать IP-адреса устройствам в сети, что упрощает управление и снижает вероятность ошибок.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Сервер DHCP выдает адреса из пула доступных, а также предоставляет дополнительные параметры, такие как шлюз по умолчанию и DNS-серверы.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протокол особенно полезен в больших сетях, где ручная настройка каждого устройства была бы затруднительной.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2025-07-07T15:36:03Z</dcterms:created>
  <dcterms:modified xsi:type="dcterms:W3CDTF">2025-07-07T15:36:03Z</dcterms:modified>
</cp:coreProperties>
</file>