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Poin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7165" y="0"/>
            <a:ext cx="3366835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228600" y="192080"/>
            <a:ext cx="45720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Экология города: проблемы и пути их разрешения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228600" y="1054986"/>
            <a:ext cx="4809605" cy="22574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Экология города — это комплексное направление, изучающее взаимодействие человека с городской средой и влияние урбанизации на природу.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данной презентации мы рассмотрим основные экологические проблемы городов, их причины и последствия, а также обсудим пути их разрешения, включая внедрение экотехнологий, развитие зелёной инфраструктуры и повышение экологической культуры населения.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410677"/>
            <a:ext cx="4654021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Промышленное воздействие на городскую экологию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1467640"/>
            <a:ext cx="5001685" cy="25717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Промышленные предприятия в городах или их окрестностях являются основными источниками загрязнения воздуха, воды и почвы, а также производят значительные объемы отходов.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Модернизация производства, внедрение замкнутых циклов и переход на экологичные технологии могут снизить негативное воздействие на окружающую среду.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Однако это требует значительных инвестиций и поддержки со стороны государства.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28600" y="365760"/>
            <a:ext cx="36576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Городское планирование и экология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228600" y="1174312"/>
            <a:ext cx="4218348" cy="22574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Разумное городское планирование — ключ к решению многих экологических проблем, включая загрязнение, перегруженность транспортных сетей и недостаток зеленых зон.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Создание многофункциональных районов, где жилые, рабочие и рекреационные зоны находятся рядом, помогает снизить зависимость от личного транспорта и улучшить качество жизни. 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522911" y="442487"/>
            <a:ext cx="4616004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Участие граждан в решении экологических проблем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2223529" y="1497151"/>
            <a:ext cx="5214770" cy="25717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Жители городов играют ключевую роль в улучшении экологической обстановки, поскольку их повседневные действия напрямую влияют на уровень загрязнения и объемы отходов.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Образовательные программы, акции по очистке территории и инициативы по экономии ресурсов помогают формировать экологическую культуру населения.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Важно создавать условия для активного участия граждан в принятии решений на местном уровне.</a:t>
            </a:r>
            <a:endParaRPr lang="en-US" sz="1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476022" y="125551"/>
            <a:ext cx="3946718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Технологии и инновации в городской экологии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476022" y="1190224"/>
            <a:ext cx="5077719" cy="27908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технологии открывают новые возможности для решения экологических проблем городов, такие как "умные" системы управления отходами, мониторинг качества воздуха и прогнозирование экологических рисков.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Использование датчиков, искусственного интеллекта и больших данных позволяет более эффективно управлять городскими ресурсами и оперативно реагировать на изменения.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Однако внедрение таких технологий требует значительных финансовых вложений и подготовки специалистов.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543736" y="364154"/>
            <a:ext cx="5224274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Международное сотрудничество в решении экологических проблем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543736" y="1316571"/>
            <a:ext cx="5486400" cy="23526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Экологические проблемы городов носят глобальный характер и требуют совместных усилий стран, городов и международных организаций.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Программы, такие как "Устойчивые города" ООН или соглашения по сокращению выбросов парниковых газов, способствуют обмену опытом и внедрению передовых практик.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Успешные примеры других городов могут служить ориентиром для развития собственных экологических стратегий.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572000" y="166172"/>
            <a:ext cx="45720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Заключение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572000" y="822656"/>
            <a:ext cx="4182327" cy="30099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Экологические проблемы городов — это комплексный вызов, который требует системного подхода, включающего изменения в законодательстве, технологиях и поведении людей.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Каждый шаг в сторону устойчивого развития, будь то посадка дерева или внедрение "умных" технологий, имеет значение для будущего нашей планеты.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Только совместные усилия властей, бизнеса и граждан могут сделать города более комфортными, безопасными и экологичными для жизни.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61977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Загрязнение воздуха в мегаполисах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1391606"/>
            <a:ext cx="4906643" cy="30099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Загрязнение воздуха в мегаполисах достигает критических уровней из-за выбросов промышленных предприятий, автомобильного транспорта и сжигания отходов, что негативно сказывается на здоровье горожан.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Особенно опасны мелкие частицы PM2.5 и PM10, которые проникают в легкие и вызывают хронические заболевания дыхательной системы.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Для снижения уровня загрязнения необходимы строгие экологические нормы, развитие общественного транспорта и внедрение технологий очистки воздуха.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572000" y="223197"/>
            <a:ext cx="36576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Проблема водных ресурсов в городах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572000" y="1296564"/>
            <a:ext cx="3391482" cy="30099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Водоснабжение городов часто сталкивается с проблемами загрязнения источников воды сточными водами, промышленными отходами и удобрениями с полей.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Это приводит к дефициту чистой питьевой воды и ухудшению экосистем рек и водоемов, находящихся в черте города.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Решение включает модернизацию систем очистки воды, контроль над сбросами и восстановление природных водоемов.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883829" y="337941"/>
            <a:ext cx="5376341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Утилизация отходов в мегаполисах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2539620" y="1335579"/>
            <a:ext cx="4606500" cy="27908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Города производят огромное количество бытовых и промышленных отходов, большая часть которых отправляется на свалки, загрязняя почву и грунтовые воды.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Неправильная организация сбора и переработки мусора приводит к образованию "мусорных кризисов", как это происходило в ряде крупных городов мира.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Эффективное решение включает раздельный сбор отходов, развитие перерабатывающих предприятий и популяризацию концепции "нулевого отхода".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095854" y="182576"/>
            <a:ext cx="356655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Шумовое загрязнение в городах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095854" y="1344085"/>
            <a:ext cx="3918205" cy="32289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Шумовое загрязнение в городах, вызванное транспортом, строительством и промышленностью, становится серьезной проблемой для физического и психического здоровья жителей.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Постоянный шум приводит к стрессу, нарушению сна и снижению качества жизни, особенно в густонаселенных районах.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Снижение уровня шума возможно через зонирование территорий, использование шумопоглощающих материалов и развитие "тихих зон" в парках и жилых районах.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543736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зеленых зон в городах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1429623"/>
            <a:ext cx="5486400" cy="25717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Недостаток зеленых зон в городах усугубляет экологические проблемы, такие как загрязнение воздуха, повышение температуры и недостаток рекреационных пространств для жителей.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Парки, скверы и аллеи играют важную роль в регулировании микроклимата, поглощении углекислого газа и создании комфортной среды для отдыха.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Расширение зеленых насаждений и вертикальное озеленение зданий могут стать эффективными методами улучшения городской экологии.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2946" y="0"/>
            <a:ext cx="3861054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228600" y="173072"/>
            <a:ext cx="45720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Транспортная экология в городах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228600" y="1035977"/>
            <a:ext cx="4904647" cy="18192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Транспорт является одним из главных источников загрязнения воздуха и шума в городах, а также способствует увеличению выбросов парниковых газов.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Переход на экологичные виды транспорта, такие как электробусы, велосипеды и электромобили, может значительно снизить нагрузку на окружающую среду. </a:t>
            </a:r>
            <a:endParaRPr lang="en-US" sz="1500" dirty="0"/>
          </a:p>
        </p:txBody>
      </p:sp>
      <p:sp>
        <p:nvSpPr>
          <p:cNvPr id="6" name="Text 2"/>
          <p:cNvSpPr txBox="1"/>
          <p:nvPr/>
        </p:nvSpPr>
        <p:spPr>
          <a:xfrm>
            <a:off x="228600" y="3123083"/>
            <a:ext cx="2803742" cy="12858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Однако для этого необходимы инвестиции в инфраструктуру, такие как велодорожки, станции зарядки и развитие общественного транспорта.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335641"/>
            <a:ext cx="4235836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Энергоэффективность городской инфраструктуры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80929" y="1506655"/>
            <a:ext cx="5486400" cy="20383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Многие города до сих пор используют устаревшие технологии, которые потребляют большое количество энергии и увеличивают углеродный след. </a:t>
            </a: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endParaRPr lang="en-US" sz="1500" dirty="0"/>
          </a:p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решения, такие как "умные" сети электроснабжения, энергоэффективные здания и использование возобновляемых источников энергии, могут значительно снизить экологическое воздействие городов. 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200400" y="249105"/>
            <a:ext cx="313886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Проблема тепловых островов в городах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200400" y="1429623"/>
            <a:ext cx="4108290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Тепловые острова — это явление, когда температура в центре города значительно выше, чем в пригороде, из-за высокой концентрации асфальта, бетона и малого количества зелени. </a:t>
            </a:r>
            <a:endParaRPr lang="en-US" sz="1500" dirty="0"/>
          </a:p>
        </p:txBody>
      </p:sp>
      <p:sp>
        <p:nvSpPr>
          <p:cNvPr id="6" name="Text 2"/>
          <p:cNvSpPr txBox="1"/>
          <p:nvPr/>
        </p:nvSpPr>
        <p:spPr>
          <a:xfrm>
            <a:off x="3200400" y="2649774"/>
            <a:ext cx="5360374" cy="6286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Это приводит к увеличению затрат на кондиционирование помещений, ухудшению качества воздуха и дискомфорту для жителей. </a:t>
            </a:r>
            <a:endParaRPr lang="en-US" sz="1500" dirty="0"/>
          </a:p>
        </p:txBody>
      </p:sp>
      <p:sp>
        <p:nvSpPr>
          <p:cNvPr id="7" name="Text 3"/>
          <p:cNvSpPr txBox="1"/>
          <p:nvPr/>
        </p:nvSpPr>
        <p:spPr>
          <a:xfrm>
            <a:off x="3200400" y="3438623"/>
            <a:ext cx="3583087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Борьба с тепловыми островами возможна через озеленение крыш, использование светоотражающих материалов и создание водоемов.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2025-07-19T09:32:27Z</dcterms:created>
  <dcterms:modified xsi:type="dcterms:W3CDTF">2025-07-19T09:32:27Z</dcterms:modified>
</cp:coreProperties>
</file>