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2161" y="315635"/>
            <a:ext cx="4618523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5220" y="957263"/>
            <a:ext cx="4485464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— это важнейший компонент психической жизни человека, отражающий его внутреннее состояние и реакцию на внешние или внутренние события.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природу эмоций, их виды, функции и влияние на поведение, а также узнаем, как они связаны с когнитивными процессами и самочувствием человека.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уделено роли эмоций в межличностном общении и их значении для психологического здоровья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выгорание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10203"/>
            <a:ext cx="7315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выгорание — это состояние хронического стресса, которое возникает, когда человек длительное время испытывает сильные эмоциональные нагрузки без возможности восстановления.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характеризуется чувством опустошенности, снижением мотивации и утратой интереса к деятельности, которая раньше приносила удовольствие.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выгорания включает установление границ, заботу о себе и развитие навыков эмоционального управления.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77020" y="496215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принятие решений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477020" y="1102878"/>
            <a:ext cx="45720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время считалось, что принятие решений — это исключительно рациональный процесс, однако современные исследования показывают, что эмоции играют ключевую роль в этом аспекте.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Интуитивные решения часто основаны на бессознательной обработке эмоциональной информации, которая помогает быстро оценивать ситуацию.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чрезмерное влияние эмоций может привести к ошибкам и иррациональным выборам.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48282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коммуникации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300166"/>
            <a:ext cx="666891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Невербальная коммуникация, включая мимику, жесты и интонацию голоса, составляет значительную часть передачи эмоциональной информации в общении.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люди способны распознавать эмоции по выражению лица даже у представителей других культур, что подчеркивает универсальность этого механизма.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правильно интерпретировать и выражать эмоции невербально — важный навык для успешного взаимодействия.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8760" y="0"/>
            <a:ext cx="38752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372660"/>
            <a:ext cx="41148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технологии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956713"/>
            <a:ext cx="4323893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технологий меняется и способ выражения эмоций: эмодзи, текстовые сообщения и видеозвонки заменяют традиционные формы общения.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создает новые возможности для связи, но также ставит вопросы о точности передачи эмоциональной информации и возможных искажениях.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актуальность приобретает разработка технологий, способных анализировать и интерпретировать эмоции на основе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9526" y="610265"/>
            <a:ext cx="7030074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управления эмоциями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99526" y="1397698"/>
            <a:ext cx="6136678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методов для работы с эмоциями, включая медитацию, дыхательные упражнения и техники когнитивной реструктуризации.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эффективных подходов является осознанность, которая помогает лучше понимать свои чувства и реагировать на них осознанно, а не автоматически.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техники зависит от индивидуальных особенностей человека и характера его эмоциональных трудностей.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24541" y="543736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524541" y="1197920"/>
            <a:ext cx="4438941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— это не просто случайные реакции, а мощный инструмент, который определяет качество нашей жизни и взаимодействия с миром.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Понимание их механизмов и осознанная работа с ними позволяют не только улучшить психологическое здоровье, но и достичь большего успеха в личной и профессиональной сферах.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поэтому изучение эмоций остается одной из самых актуальных и важных тем в психологии.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основы эмоций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51822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уровне мозга эмоции связаны с деятельностью лимбической системы, включая миндалину, гиппокамп и гипоталамус, которые участвуют в формировании эмоциональных реакций.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такие как кортизол, серотонин и окситоцин, играют ключевую роль в регуляции эмоциональных состояний, влияя на наше настроение и поведение.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биологические механизмы эволюционировали для того, чтобы помочь человеку быстро реагировать на угрозы или возможности в окружающей среде.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534232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эмоций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207424"/>
            <a:ext cx="45720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первых теорий является теория Джеймса-Ланге, которая утверждает, что эмоции возникают как реакция на физиологические изменения в организме.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Кэннон и Бард предложили альтернативную концепцию, согласно которой эмоции и физиологические реакции происходят одновременно, а не последовательно.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подчеркивают важность когнитивного компонента, утверждая, что эмоции формируются через интерпретацию событий.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57786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эмоций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338183"/>
            <a:ext cx="5965602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Экман выделил шесть базовых эмоций — радость, грусть, страх, гнев, удивление и отвращение, которые являются универсальными для всех культур.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эмоции имеют свои уникальные выражения на лице и выполняют важные адаптивные функции, помогая нам ориентироваться в окружающем мире.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страх защищает нас от опасности, а радость способствует укреплению социальных связей.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1749" y="847871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эмоций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71749" y="1507957"/>
            <a:ext cx="4657538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служат сигналами, указывающими на значимость тех или иных событий для нашего благополучия и выживания.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мотивируют действия, направляя нас к достижению целей или избеганию угроз, а также помогают регулировать взаимодействие с другими людьми.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Кроме того, эмоции играют важную роль в процессах обучения и памяти, облегчая запоминание значимых событий.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28246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интеллект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74737" y="1931099"/>
            <a:ext cx="5899073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интеллект — это способность осознавать свои эмоции и эмоции других людей, а также использовать эту информацию для эффективного общения и решения проблем.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высоким уровнем эмоционального интеллекта лучше справляются со стрессом, поддерживают гармоничные отношения и достигают успеха в профессиональной сфере.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этого навыка требует практики и саморефлексии.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34045" y="467702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культура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534045" y="1131391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базовые эмоции считаются универсальными, их выражение и интерпретация могут значительно варьироваться в зависимости от культурного контекста.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некоторых культурах демонстрация сильных эмоций считается приемлемой, тогда как в других она может восприниматься как проявление слабости.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Культурные нормы также влияют на то, какие эмоции считаются желательными или нежелательными.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63" y="1044855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эмоции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323081" y="1674128"/>
            <a:ext cx="6497838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эмоции, такие как радость, благодарность и любовь, не только улучшают наше настроение, но и способствуют долгосрочному психологическому и физическому здоровью.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люди, испытывающие больше положительных эмоций, живут дольше, имеют более крепкий иммунитет и успешнее справляются с трудностями.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важно помнить, что стремление к постоянному «позитиву» может быть контрпродуктивным.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эмоции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57724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эмоции, такие как грусть, страх и гнев, часто воспринимаются как нежелательные, но они выполняют важные функции в жизни человека.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грусть может сигнализировать о потере или неудовлетворенных потребностях, побуждая нас искать поддержку или пересматривать свои цели.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Признание и принятие этих эмоций помогает справляться с трудными ситуациями и развивать психологическую устойчивость.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2025-07-10T07:00:39Z</dcterms:created>
  <dcterms:modified xsi:type="dcterms:W3CDTF">2025-07-10T07:00:39Z</dcterms:modified>
</cp:coreProperties>
</file>