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34144" y="812458"/>
            <a:ext cx="3657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человека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334144" y="2056597"/>
            <a:ext cx="4009256" cy="22574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человека — это увлекательный процесс, который охватывает миллионы лет и демонстрирует уникальное сочетание биологических и социальных факторов, приведших к появлению современного человека (Homo sapiens).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Сегодня мы рассмотрим ключевые этапы антропогенеза, раскрывая механизмы, движущие силы и особенности этого удивительного явления.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28800" y="1043553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речи и коммуникации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828800" y="1644314"/>
            <a:ext cx="6068153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Речь является одним из ключевых факторов, отличающих человека от других видов, и её развитие началось на ранних этапах эволюции Homo sapiens.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Способность к сложному языку позволила передавать информацию, обучать потомков и координировать действия внутри группы, что значительно повысило эффективность охоты и защиты.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Ученые полагают, что изменения в строении гортани, голосовых связок и области мозга, ответственной за речь, были критически важны для этого процесса.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8760" y="0"/>
            <a:ext cx="387524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53153" y="202886"/>
            <a:ext cx="45720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Технологический прогресс древних людей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53153" y="1189347"/>
            <a:ext cx="5094732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Технологический прогресс древних людей проявлялся в создании всё более сложных инструментов, таких как кремневые наконечники для стрел, иглы для шитья и устройства для обработки пищи.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верхнепалеолитическая культура характеризуется появлением микролитов — маленьких каменных пластин, которые можно было вставлять в деревянные или костяные основы.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технологии не только улучшили качество жизни, но и способствовали развитию торговли и культурного обмена между группами.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486648" y="1328679"/>
            <a:ext cx="6742952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Социальная организация древних сообществ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657724" y="2040636"/>
            <a:ext cx="64008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Древние люди формировали сложные социальные структуры, включая семейные группы, племена и сети взаимодействия между различными общинами.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Разделение труда, основанное на возрасте, полу и навыках, помогало эффективнее использовать ресурсы и обеспечивать выживание всей группы.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Кроме того, ритуалы, искусство и мифология стали важными элементами социальной жизни, укрепляя связи между членами сообщества.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132629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57600" y="22860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Искусство и символизм древних людей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657600" y="1463040"/>
            <a:ext cx="484862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Искусство, появившееся около 40–30 тысяч лет назад, стало одним из самых ярких проявлений когнитивных способностей Homo sapiens.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Наскальные рисунки, статуэтки и орнаменты не только служили украшением, но и имели символическое значение, связанное с религиозными верованиями, ритуалами и социальным статусом.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"Венера Брассемпуи" — статуэтка женской фигуры — может символизировать плодородие и материнство.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50565" y="524423"/>
            <a:ext cx="5442871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методы изучения эволюции человека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594493"/>
            <a:ext cx="73152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методы изучения эволюции человека включают анализ ДНК древних останков, реконструкцию климата по геологическим данным и компьютерное моделирование миграций.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секвенирование генома неандертальцев и денисовцев позволило установить их генетическую связь с современными людьми.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подходы дополняют традиционные палеонтологические исследования и помогают создать более полную картину эволюционного процесса.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5800" y="1408315"/>
            <a:ext cx="3657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685800" y="3373776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древних приматов до современного Homo sapiens путь занял миллионы лет и привёл к появлению уникальных черт, таких как язык, культура и технология. Понимание этой истории позволяет нам лучше осознать свои корни, место в мире и ответственность за будущее нашей планеты.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685800" y="1935017"/>
            <a:ext cx="379218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Эволюция человека — это сложный и многогранный процесс, в котором переплетаются биологические, социальные и культурные факторы.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762271" y="1205124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Древние предки - от приматов к гоминидам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762271" y="1815390"/>
            <a:ext cx="64008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Первые шаги на пути к человеку начались около 7 миллионов лет назад, когда общие предки людей и шимпанзе разделились, дав начало линии гоминид.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существа, такие как Sahelanthropus tchadensis, обитали в африканских саваннах и уже демонстрировали признаки прямохождения, хотя их мозг был значительно меньше, чем у современного человека.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Прямохождение стало ключевым адаптационным механизмом, позволившим освободить руки для использования орудий труда и увеличить дальность передвижения.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57600" y="22860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австралопитеков в эволюции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657600" y="1196922"/>
            <a:ext cx="4829612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Австралопитеки, жившие примерно 4–2 миллиона лет назад, считаются важнейшим звеном в эволюционной цепочке, так как они сочетали примитивные черты обезьян с прогрессивными характеристиками будущих людей.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Australopithecus afarensis, известный благодаря находке скелета Люси, имел развитый таз и стопу, адаптированные для хождения на двух ногах, но сохранял небольшой объём мозга, характерный для приматов.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существа питались преимущественно растительной пищей, что позволяло им выживать в условиях нестабильного климата.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52211" y="486406"/>
            <a:ext cx="555369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Появление Homo habilis - первый «умелый человек»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661022"/>
            <a:ext cx="731520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Около 2,5 миллионов лет назад появился Homo habilis, которого часто называют первым представителем рода Homo.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вид отличался более крупным мозгом (около 600–700 см³) и способностью изготавливать простые каменные орудия труда, что дало ему название «умелый».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Именно этот этап стал поворотной точкой, поскольку использование инструментов позволило эффективнее добывать пищу, защищаться от хищников и создавать основу для дальнейшего развития когнитивных способностей.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09766" y="2972299"/>
            <a:ext cx="8229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Homo erectus: покоритель новых территорий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609766" y="3499002"/>
            <a:ext cx="8096541" cy="135627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Homo erectus, появившийся около 2 миллионов лет назад, стал первым гоминидом, который покинул Африку и расселился по Евразии, достигнув даже Индонезии.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вид обладал более высоким ростом, мощным телосложением и объёмом мозга около 900–1100 см³, что указывает на значительное развитие интеллекта. </a:t>
            </a:r>
            <a:endParaRPr lang="en-US" sz="1500" dirty="0"/>
          </a:p>
          <a:p>
            <a:pPr marL="190500" indent="-190500">
              <a:lnSpc>
                <a:spcPct val="92000"/>
              </a:lnSpc>
              <a:spcBef>
                <a:spcPts val="10"/>
              </a:spcBef>
              <a:buSzPct val="100000"/>
              <a:buChar char="•"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 также был первым, кто начал использовать огонь, что позволило готовить пищу, согреваться и защищаться, существенно повысив шансы на выживание.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17523" y="581449"/>
            <a:ext cx="6906519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Неандертальцы: загадка исчезнувшей ветви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752828" y="1518459"/>
            <a:ext cx="73152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Неандертальцы (Homo neanderthalensis), жившие около 400–40 тысяч лет назад, представляли собой высокоразвитых гоминидов с объёмом мозга, иногда превышающим современный уровень.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Они обладали сложными социальными связями, создавали орудия труда, использовали краски для рисунков и даже проводили ритуалы погребения.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их вымирание, возможно связанное с конкуренцией с Homo sapiens или резкими изменениями климата, остаётся одной из самых интригующих загадок антропологии.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4686" y="0"/>
            <a:ext cx="331931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77119" y="269416"/>
            <a:ext cx="5436883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Культурная революция Homo sapiens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72161" y="986527"/>
            <a:ext cx="4572000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Появление Homo sapiens около 300 тысяч лет назад стало переломным моментом в истории человечества благодаря появлению искусства, языка и сложных технологий.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Эти люди обладали объёмом мозга до 1400 см³ и демонстрировали уникальные когнитивные способности, такие как абстрактное мышление, символическое общение и коллективное планирование.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Их наскальные рисунки, музыкальные инструменты и украшения свидетельствуют о зарождении культуры, которая стала основой для формирования обществ.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546430" y="467398"/>
            <a:ext cx="521477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Генетический след взаимодействия с другими видами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113988" y="1575484"/>
            <a:ext cx="623172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исследования показывают, что Homo sapiens не только сосуществовал с другими видами гоминидов, но и скрещивался с ними, оставив генетический след.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около 1–2% ДНК современных неафриканцев происходит от неандертальцев, а жители Меланезии имеют следы ДНК денисовцев.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свидетельствует о том, что наши предки могли обмениваться знаниями и технологиями с другими видами, что могло сыграть роль в их успехе.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57600" y="22860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5F311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климатических изменений в эволюции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657600" y="1463040"/>
            <a:ext cx="50292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Климатические колебания, такие как похолодания и потепления, оказали огромное влияние на эволюцию человека, стимулируя адаптации к новым условиям.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Ледниковые периоды вынуждали предков человека мигрировать в поисках пищи и укрытий, что способствовало развитию социальной организации и технологий.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использование одежды, строительство жилищ и совершенствование оружия стали критическими для выживания в холодных регионах.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2025-07-11T14:00:52Z</dcterms:created>
  <dcterms:modified xsi:type="dcterms:W3CDTF">2025-07-11T14:00:52Z</dcterms:modified>
</cp:coreProperties>
</file>