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800125" y="214691"/>
            <a:ext cx="3657600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Манипуляция и способы противостоять ей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800125" y="1335786"/>
            <a:ext cx="4075785" cy="24765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Манипуляция — это скрытое воздействие на человека с целью изменить его мнение, поведение или решения в пользу манипулятора, что может быть опасно для личности и общества.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данной презентации мы рассмотрим основные способы манипуляции, как их распознать, и научимся эффективным методам противостояния, чтобы сохранять контроль над своими решениями и защищать личные границы.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22070" y="182272"/>
            <a:ext cx="3846164" cy="119910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Говорить «нет» - искусство уверенного отказа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545151" y="1381380"/>
            <a:ext cx="4958156" cy="28860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 из самых эффективных способов противостоять манипуляциям — научиться уверенно говорить «нет».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этого важно сохранять спокойствие, не оправдываться и чётко выражать свою позицию.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вместо «Я не могу, потому что...» можно сказать «Это не соответствует моим планам».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Такой подход демонстрирует вашу уверенность и снижает вероятность дальнейшего давления.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28600" y="755128"/>
            <a:ext cx="36576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своих границ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61659" y="1492948"/>
            <a:ext cx="3657600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Установление и защита личных границ — ключевой элемент противодействия манипуляциям.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вы чётко знаете, что для вас приемлемо, а что нет, и умеете это донести до окружающих, манипуляторам будет сложнее на вас влиять.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если кто-то пытается заставить вас делать что-то, что нарушает ваши принципы, важно сразу обозначить свою позицию.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809550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Общение с манипуляторами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537467"/>
            <a:ext cx="54864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Общение с манипуляторами требует особого подхода: не поддавайтесь на провокации и сохраняйте спокойствие.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стоит вступать в споры или пытаться переубедить человека, так как это может только усилить его давление.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Вместо этого направьте разговор в конструктивное русло, задавая конкретные вопросы или переводя тему на нейтральную почву.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265856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383280" y="382164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манипуляций на самооценку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516339" y="1363094"/>
            <a:ext cx="4231844" cy="22574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Постоянное воздействие манипуляций может негативно сказаться на самооценке и уверенности в себе, особенно если вы начинаете сомневаться в своих решениях.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Чтобы этого избежать, важно развивать внутреннюю уверенность, заниматься саморазвитием и окружать себя людьми, которые поддерживают вас искренне, без скрытых мотивов.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84464" y="1503357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Профилактика манипуляций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456140" y="2266992"/>
            <a:ext cx="5062702" cy="18192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Чтобы минимизировать риск стать жертвой манипуляций, важно развивать критическое мышление, анализировать информацию и учиться доверять своим чувствам.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 полезно избегать ситуаций, где вы чувствуете себя некомфортно или под давлением, и не бояться обращаться за помощью, если ситуация становится слишком сложной.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04634" y="157665"/>
            <a:ext cx="36576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04634" y="774831"/>
            <a:ext cx="3657600" cy="32289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Манипуляции — это распространённое явление, которое может встречаться в любой сфере жизни, от повседневного общения до серьёзных жизненных решений.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Однако, зная, как они работают, и умея противостоять им, вы сможете сохранить свою независимость и уверенность в себе.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Помните: ваше мнение и выбор имеют значение, и никто не имеет права их игнорировать или подменять своими интересами.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20181" y="533927"/>
            <a:ext cx="5486400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Определение и признаки манипуляции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20181" y="1769049"/>
            <a:ext cx="6303762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Манипуляция основана на том, что человек не осознаёт, что его заставляют делать что-то, используя эмоции, страхи или недостаток информации.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Признаками манипуляции могут быть попытки вызвать чувство вины, давление авторитетом или использование обманчивых аргументов.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фраза «Все так делают» или «Ты же не хочешь быть хуже других?» часто применяются, чтобы подтолкнуть к решению, которое выгодно манипулятору.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08846" y="0"/>
            <a:ext cx="3535154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85800" y="268114"/>
            <a:ext cx="4572000" cy="86290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Психологические механизмы манипуляций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685800" y="1298864"/>
            <a:ext cx="4572000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Манипуляции используют слабые места человеческой психики, такие как страх одиночества, желание быть принятым или стремление избежать конфликтов.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Манипуляторы часто создают искусственный дефицит времени («Решай сейчас, потом будет поздно!») или апеллируют к чувству долга, чтобы заставить человека действовать.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Понимание этих механизмов помогает не поддаваться на уловки и принимать осознанные решения.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31162" y="752524"/>
            <a:ext cx="5129232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Типы манипуляций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719806" y="1582688"/>
            <a:ext cx="5385845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Существует множество типов манипуляций, начиная от очевидных, таких как шантаж («Если ты не сделаешь это, я рассержусь»), до более тонких, например, игра на чувствах вины или стыда.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Иногда манипуляторы используют тактику «хороший-плохой», где один человек выступает в роли строгого критика, а другой — доброжелательного советчика.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383280" y="505719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Манипуляции в социальных сетях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383280" y="1277556"/>
            <a:ext cx="5077719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цифровую эпоху манипуляции активно используются в интернете, особенно в социальных сетях, где информация распространяется быстро и легко.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Рекламные посты, тренды и даже комментарии могут быть направлены на то, чтобы заставить вас покупать товары, подписываться на каналы или менять свои взгляды.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Чтобы защититься, важно критически оценивать контент и проверять источники информации.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V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210784"/>
            <a:ext cx="3827155" cy="91053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Манипуляции в школе </a:t>
            </a: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среди сверстников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267537"/>
            <a:ext cx="5661468" cy="18192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подростковом возрасте манипуляции часто встречаются в кругу друзей или одноклассников, когда кто-то пытается доминировать или влиять на других.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фразы вроде «Ты не настоящий друг, если не поможешь мне с заданием» или «Только слабаки боятся рисковать» могут использоваться, чтобы заставить сделать что-то против своей воли.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2001111" y="3170604"/>
            <a:ext cx="4286399" cy="6286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Умение говорить «нет» и отстаивать свои границы помогает избежать таких ситуаций.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75686" y="406661"/>
            <a:ext cx="36576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Манипуляции в семье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75686" y="1484653"/>
            <a:ext cx="3896203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Иногда манипуляции происходят даже в семье, когда родители или старшие родственники пытаются повлиять на решения ребёнка через эмоциональное давление.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фразы вроде «Я так много для тебя сделал(а), а ты...» могут вызывать чувство вины.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Важно понимать, что любящие отношения строятся на взаимопонимании, а не на манипуляциях, и обсуждать такие моменты открыто.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27027" y="1389306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Ключевые сигналы манипуляции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401415" y="2038891"/>
            <a:ext cx="539535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шаг в противостоянии манипуляциям — научиться их замечать.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Обратите внимание на фразы, которые вызывают у вас дискомфорт, или ситуации, где вам кажется, что вас заставляют делать что-то, играя на ваших эмоциях.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собеседник постоянно меняет тему, перекладывает ответственность или пытается вызвать чувство вины, это явные признаки манипулятивного поведения.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2703" y="0"/>
            <a:ext cx="3281297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81665" y="363156"/>
            <a:ext cx="5180269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Стратегия «остановись и подумай»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476707" y="1203822"/>
            <a:ext cx="4572000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 вы чувствуете давление или попытку манипуляции, полезно использовать технику «остановись и подумай».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Задайте себе вопросы: «Почему этот человек говорит это?», «Какие эмоции он пытается вызвать?» и «Что я действительно хочу сделать?».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поможет вам взять паузу, проанализировать ситуацию и принять решение, основанное на ваших реальных интересах, а не на чужих намерениях.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2025-07-18T11:44:56Z</dcterms:created>
  <dcterms:modified xsi:type="dcterms:W3CDTF">2025-07-18T11:44:56Z</dcterms:modified>
</cp:coreProperties>
</file>