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56256"/>
            <a:ext cx="383818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8890" y="993732"/>
            <a:ext cx="4303886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— это приборы, которые используются для измерения давления газов и жидкостей в различных системах, от бытовых устройств до промышленных установок.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подробно разберём, как устроены манометры, принцип их работы, какие бывают их виды и как они помогают нам контролировать давление.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47871" y="439190"/>
            <a:ext cx="4558979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манометров по типу измеряемого давления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делятся на несколько типов в зависимости от того, какое давление они измеряют.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измеряют атмосферное давление, манометры — избыточное давление относительно атмосферного, а вакуумметры — давление ниже атмосферного.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также дифференциальные манометры, которые измеряют разницу между двумя давлениями.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6778" y="0"/>
            <a:ext cx="34572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7038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различных типов манометров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121515"/>
            <a:ext cx="475258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 отличаются высокой точностью, но громоздки и требуют осторожности при работе с ртутью.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манометры просты и надёжны, но менее точны и могут изнашиваться со временем.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обеспечивают максимальную точность и удобство, но их стоимость выше, а ремонт сложнее.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01415" y="116480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выбрать манометр?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508655" y="1896327"/>
            <a:ext cx="5100719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манометра зависит от целей его использования, диапазона измеряемого давления и условий окружающей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бытовых нужд достаточно механического манометра, а для лабораторий или промышленности лучше использовать электронные модели.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учитывать материал изготовления, чтобы он был устойчив к воздействию измеряемой среды, например, к коррозии.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907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95442" y="201584"/>
            <a:ext cx="3195886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манометрами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99988" y="1505657"/>
            <a:ext cx="3813659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манометрами необходимо соблюдать правила безопасности, особенно если они используются для измерения давления в агрессивных или опасных средах.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 с ртутью требуют особой осторожности, так как пары ртути токсичны.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манометры следует периодически проверять на точность, чтобы избежать ошибок, которые могут привести к авариям.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манометрах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первый манометр, созданный в начале XIX века, был настолько громоздким, что его использование ограничивалось лабораториями.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манометры могут быть размером с монету и измерять давление с точностью до миллионных долей атмосферы.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Некоторые специализированные манометры способны работать в экстремальных условиях, например, на глубине нескольких километров под водой или в космосе.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892463"/>
            <a:ext cx="3657600" cy="2476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— это важнейшие инструменты, которые помогают нам контролировать давление в самых разных системах, обеспечивая безопасность и эффективность работы.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простейших жидкостных устройств до высокотехнологичных электронных датчиков — эволюция манометров отражает развитие науки и техники.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7375" y="43068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давления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57375" y="1069086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физическая величина, которая показывает, какая сила действует на единицу площади поверхности.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необходимо для контроля состояния среды в трубопроводах, сосудах под давлением, двигателях и даже в человеческом организме (например, артериальное давление).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позволяют точно определить, находится ли давление в пределах нормы или требует регулировки.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26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72660"/>
            <a:ext cx="3908701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манометров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828800"/>
            <a:ext cx="5144248" cy="1381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измерить давление начались ещё в XVII веке, когда Эванджелиста Торричелли изобрёл ртутный барометр.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Позже, в XIX веке, инженеры создали механические манометры, которые стали более удобными и безопасными для использования.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200400" y="3275151"/>
            <a:ext cx="3573583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манометры эволюционировали до цифровых устройств, но принципы их работы остаются тесно связанными с фундаментальными законами физики.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8316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манометров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31033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работают на основе преобразования давления в измеряемый сигнал, который может быть выражен через деформацию материала или изменение электрического сигнала.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механических манометрах давление воздействует на чувствительный элемент, такой как мембрана или трубка Бурдона, вызывая его деформацию.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электронных манометрах давление преобразуется в электрический сигнал, который затем обрабатывается микропроцессором.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163" y="287122"/>
            <a:ext cx="442943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71163" y="890183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 — это простейшие устройства, которые измеряют давление с помощью столба жидкости, обычно воды или ртути.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их работы основан на том, что высота столба жидкости прямо пропорциональна давлению, которое она испытывает.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манометры точны, но громоздки и требуют осторожности при использовании ртути, так как она токсична.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32416" y="680093"/>
            <a:ext cx="478708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манометры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51836" y="1397698"/>
            <a:ext cx="569718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манометры наиболее распространены благодаря своей надёжности и простоте конструкции.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элементом таких приборов является трубка Бурдона — изогнутая металлическая трубка, которая распрямляется под действием давления.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передаётся через механизм стрелке на циферблате, показывающей значение давления. Такие манометры часто используются в автомобильной промышленности и бытовых системах.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911" y="0"/>
            <a:ext cx="312711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38005" y="553240"/>
            <a:ext cx="374713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Трубка Бурдона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38005" y="1610203"/>
            <a:ext cx="4716559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Трубка Бурдона — это ключевой элемент механического манометра, представляющий собой полую изогнутую трубку, заполненную газом или жидкостью.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давления внутри трубки она стремится распрямиться, а при уменьшении — возвращается в исходное положение. 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38005" y="3581186"/>
            <a:ext cx="3202919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используется для преобразования изменения давления в механическое движение, которое легко считывается человеком.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5465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45495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представляют собой современные устройства, которые преобразуют давление в электрический сигнал с помощью датчиков.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датчики могут быть пьезоэлектрическими, ёмкостными или резистивными, что позволяет достигать высокой точности измерений.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компактны, надёжны и часто оснащены цифровыми дисплеями, что делает их незаменимыми в научных исследованиях и высокотехнологичных отраслях.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638778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манометров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383411"/>
            <a:ext cx="4170827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находят применение практически во всех сферах жизни, от медицины до промышленности.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автомобилестроении они контролируют давление в шинах и тормозной системе, в быту — проверяют давление в системах водоснабжения и отопления.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манометры используются для измерения артериального давления, а в авиации — для контроля давления в кабинах и двигателях.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2025-07-10T08:11:00Z</dcterms:created>
  <dcterms:modified xsi:type="dcterms:W3CDTF">2025-07-10T08:11:00Z</dcterms:modified>
</cp:coreProperties>
</file>