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875128" y="97038"/>
            <a:ext cx="1671220" cy="54099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4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40404" y="904146"/>
            <a:ext cx="3819172" cy="34480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это группа химических элементов, которые обладают характерными свойствами и играют ключевую роль в современной промышленности, науке и повседневной жизни.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данной презентации мы рассмотрим их физические и химические свойства, способы получения и применение в различных отраслях, таких как строительство, электроника и медицина.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Особое внимание будет уделено классификации металлов, их взаимодействию с окружающей средой и значению для развития технологий будущего.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572248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металлов в промышленности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507236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 являются основой современной промышленности и используются в строительстве, машиностроении, электронике и энергетике.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Железо и его сплавы (сталь, чугун) применяются в производстве конструкций, машин и оборудования.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Алюминий используется в авиации, автомобилестроении и упаковочной индустрии благодаря своей легкости и коррозионной стойкости.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790596" y="287122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 в быту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790596" y="1178623"/>
            <a:ext cx="4153815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быту металлы находят широкое применение в производстве посуды, инструментов, электроприборов и украшений.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Медь и алюминий используются для изготовления проводов и кабелей благодаря их высокой электропроводности.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Золото и серебро ценятся за их красоту и устойчивость к коррозии, что делает их популярными материалами для ювелирных изделий. 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Биологическая роль металлов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828800"/>
            <a:ext cx="6345771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 играют важную роль в жизнедеятельности организмов, участвуя в биохимических процессах и структуре клеток.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Железо входит в состав гемоглобина, обеспечивающего транспорт кислорода в крови, а кальций необходим для формирования костей и зубов.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Цинк и медь участвуют в функционировании ферментов, а магний важен для работы мышц и нервной системы. 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68760" y="0"/>
            <a:ext cx="387524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02920" y="306131"/>
            <a:ext cx="420624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Токсичность металлов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502920" y="1023242"/>
            <a:ext cx="420624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Некоторые металлы, такие как свинец, ртуть и кадмий, являются токсичными и могут вызывать серьезные заболевания при попадании в организм человека.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Ртуть, например, поражает нервную систему и может накапливаться в организме, вызывая хронические отравления.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предотвращения загрязнения окружающей среды токсичными металлами используются технологии очистки и утилизации отходов.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Переработка и вторичное использование металлов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828800"/>
            <a:ext cx="6098661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Переработка металлов играет важную роль в экономии природных ресурсов и снижении экологического воздействия.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Вторичная переработка алюминия, меди и стали требует значительно меньше энергии по сравнению с первичным производством.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способствует уменьшению выбросов парниковых газов и сохранению запасов полезных ископаемых.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724067" y="135055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514975" y="916396"/>
            <a:ext cx="4372412" cy="35433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 — это не просто химические элементы, а основа современного мира.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окружают нас повсюду: от строительных конструкций до микросхем в наших гаджетах.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Мы узнали о способах получения металлов из руд, их сплавах, которые расширяют возможности применения, и о токсичности некоторых из них, что напоминает нам об ответственности за правильное использование этих ресурсов.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 играют ключевую роль в развитии технологий, медицины, промышленности и экологии.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02238" y="590953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Общие характеристики металлов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002238" y="1252629"/>
            <a:ext cx="6279241" cy="2895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 обладают кристаллической решеткой, состоящей из положительно заряженных ионов, окруженных свободными электронами, что обеспечивает их высокую электропроводность и теплопроводность.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Большинство металлов имеют серебристо-белый или серый цвет (за исключением золота и меди), характерный металлический блеск и способность отражать свет.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элементы обычно твердые при комнатной температуре, за исключением ртути, которая является жидкостью.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 занимают значительную часть периодической системы Менделеева и играют ключевую роль в повседневной жизни, промышленности и технологиях.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1711" y="0"/>
            <a:ext cx="3262289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02920" y="401173"/>
            <a:ext cx="4206240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Распространённость металлов в природе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559945" y="1248898"/>
            <a:ext cx="420624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 широко распространены в земной коре, где они встречаются в виде соединений: оксидов, сульфидов, карбонатов и других минералов.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Самые распространенные металлы — это алюминий, железо, кальций и магний, которые составляют основную часть земной коры.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Некоторые металлы, такие как золото и платина, встречаются в самородном виде, что облегчает их добычу.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429381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Классификация металлов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513165" y="1126486"/>
            <a:ext cx="6193703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 можно разделить на щелочные, щелочноземельные, переходные и тяжелые металлы в зависимости от их химических и физических свойств.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Щелочные металлы (например, натрий и калий) отличаются высокой химической активностью, тогда как переходные металлы (например, железо и медь) обладают переменной валентностью и образуют разнообразные соединения.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Тяжелые металлы, такие как свинец и ртуть, могут быть токсичными для окружающей среды и живых организмов.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939143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307246" y="486711"/>
            <a:ext cx="54864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Физические свойства металлов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307246" y="1131391"/>
            <a:ext cx="5486400" cy="15049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 обладают высокой плотностью, пластичностью и ковкостью, что позволяет изготавливать из них проволоку, листы и другие изделия. Их электропроводность и теплопроводность обусловлены наличием свободных электронов, которые легко перемещаются в кристаллической решетке. Температуры плавления и кипения металлов варьируются от низких (например, у ртути) до крайне высоких (например, у вольфрама). 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02238" y="476902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Химические свойства металлов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088470"/>
            <a:ext cx="7315200" cy="24003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 проявляют восстановительные свойства, легко отдавая электроны и образуя положительно заряженные ионы.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Активные металлы, такие как натрий и калий, реагируют с водой с выделением водорода и образованием щелочей: </a:t>
            </a: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2Na + 2H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→ 2NaOH + H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Менее активные металлы, такие как железо и медь, взаимодействуют с кислотами, кислородом и другими неметаллами, образуя оксиды, сульфиды и соли.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00586" y="390671"/>
            <a:ext cx="4151819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металлов из руд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76620" y="1096976"/>
            <a:ext cx="3857188" cy="322317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Металлы получают из руд путем их обработки методами пирометаллургии, гидрометаллургии или электрометаллургии.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Пирометаллургия включает восстановление металлов из оксидов углеродом или другими восстановителями при высоких температурах: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+ 3CO → 2Fe + 3CO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Гидрометаллургия использует растворы для выщелачивания металлов, а электрометаллургия применяется для получения чистых металлов, таких как алюминий, через электролиз.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51830" y="515223"/>
            <a:ext cx="702057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Коррозия металлов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751830" y="1288161"/>
            <a:ext cx="7020570" cy="234687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Коррозия — это процесс разрушения металлов под воздействием внешних факторов, таких как влага, кислород и агрессивные среды.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Наиболее известным примером коррозии является ржавление железа, которое происходит при взаимодействии с водой и кислородом: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4Fe + 3O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+ 6H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→ 4Fe(OH)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защиты металлов от коррозии используются методы покрытия красками, лаками, гальваническими покрытиями или созданием сплавов.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62486" y="0"/>
            <a:ext cx="3781514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26886" y="591257"/>
            <a:ext cx="420624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Сплавы металлов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493416" y="1251343"/>
            <a:ext cx="420624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Сплавы представляют собой смеси двух или более металлов, которые обладают улучшенными свойствами по сравнению с чистыми металлами.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сталь — это сплав железа с углеродом, который отличается высокой прочностью и твердостью.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Бронза (сплав меди и олова) и латунь (сплав меди и цинка) широко используются в строительстве, машиностроении и искусстве благодаря своим уникальным характеристикам.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2025-07-06T12:26:44Z</dcterms:created>
  <dcterms:modified xsi:type="dcterms:W3CDTF">2025-07-06T12:26:44Z</dcterms:modified>
</cp:coreProperties>
</file>