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Poin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82946" y="0"/>
            <a:ext cx="3861054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65760" y="353652"/>
            <a:ext cx="420624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Оксиды углерода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65760" y="994730"/>
            <a:ext cx="4206240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Оксиды углерода — важнейшие соединения, играющие ключевую роль в химии, экологии и промышленности.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Наиболее известные из них — угарный газ (CO) и углекислый газ (CO₂) — обладают совершенно разными свойствами и воздействием на живые организмы.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этой презентации мы разберём их строение, способы получения, химические свойства и значение в природе и жизни человека.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486406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Физические свойства CO₂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731762" y="1250041"/>
            <a:ext cx="5737501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Углекислый газ — бесцветный газ с кисловатым вкусом, в 1,5 раза тяжелее воздуха, что позволяет ему накапливаться в низинах.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 повышенном давлении он легко сжижается, а при резком испарении образует «сухой лёд», используемый как хладагент.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CO₂ хорошо растворяется в воде (1,7 г/л при 20 °C), причём растворимость растёт с увеличением давления.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90758" y="2722890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Химические свойства углекислого газа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790346" y="3249592"/>
            <a:ext cx="8199091" cy="15811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CO₂ — типичный кислотный оксид: он реагирует с водой, образуя угольную кислоту (H₂CO₃), и со щелочами, давая карбонаты и гидрокарбонаты.</a:t>
            </a:r>
            <a:endParaRPr lang="en-US" sz="1500" dirty="0"/>
          </a:p>
          <a:p>
            <a:pPr indent="0" marL="0">
              <a:lnSpc>
                <a:spcPct val="7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 высоких температурах может проявлять окислительные свойства, восстанавливаясь до CO или даже углерода (например, в реакции с магнием). </a:t>
            </a:r>
            <a:endParaRPr lang="en-US" sz="1500" dirty="0"/>
          </a:p>
          <a:p>
            <a:pPr indent="0" marL="0">
              <a:lnSpc>
                <a:spcPct val="7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отличие от CO, он не горит и не поддерживает горение, что позволяет использовать его в огнетушителях.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914400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Получение углекислого газа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828800"/>
            <a:ext cx="7315200" cy="19145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промышленности CO₂ получают как побочный продукт при производстве извести, ферментации сахаров и сжигании ископаемого топлива.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В лаборатории его синтезируют действием кислот на карбонаты (например, мрамор + соляная кислота).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Ещё один источник — термическое разложение гидрокарбонатов (например, при выпечке).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307246" y="391668"/>
            <a:ext cx="54864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Применение углекислого газа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307246" y="1368996"/>
            <a:ext cx="4954164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CO₂ используют в пищевой промышленности для газирования напитков и как консервант (E290).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виде «сухого льда» он применяется для охлаждения продуктов и создания спецэффектов.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сельском хозяйстве CO₂ подают в теплицы для ускорения фотосинтеза, а в медицине — для лапароскопических операций.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914400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CO₂ в природе и экологии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828800"/>
            <a:ext cx="731520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Углекислый газ — ключевой участник круговорота углерода и парниковый газ, влияющий на климат Земли.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Его концентрация в атмосфере выросла с 280 ppm до 420 ppm за последние 150 лет из-за сжигания топлива и вырубки лесов.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Хотя CO₂ необходим растениям для фотосинтеза, его избыток приводит к закислению океанов и глобальному потеплению.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67203" y="2574036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Заключение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410178" y="3259096"/>
            <a:ext cx="7315200" cy="13811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Оксиды углерода — пример того, как одно и то же вещество (углерод) может образовывать соединения с противоположными свойствами: ядовитый CO и жизненно важный CO₂.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Их изучение помогает не только понять химические процессы, но и решать экологические проблемы. 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391364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Классификация оксидов углерода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997880" y="1288161"/>
            <a:ext cx="5072207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Помимо CO и CO₂, углерод образует и другие оксиды, такие как триоксид углерода (CO₃) и субоксид углерода (C₃O₂), но они менее стабильны и встречаются реже.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 является несолеобразующим оксидом, тогда как CO₂ проявляет свойства кислотного оксида, образуя угольную кислоту при растворении в воде.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Различие в их химическом поведении обусловлено степенью окисления углерода и строением молекул.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57200" y="640080"/>
            <a:ext cx="3657600" cy="86290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Строение молекулы угарного газа (CO)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457200" y="1555478"/>
            <a:ext cx="3657600" cy="30099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Молекула CO имеет линейное строение с тройной связью между атомами углерода и кислорода, включая две ковалентные связи и одну донорно-акцепторную.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Благодаря этой структуре CO обладает высокой прочностью и инертностью при нормальных условиях.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Необычное электронное строение объясняет его способность связываться с гемоглобином, вытесняя кислород.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914400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Физические свойства CO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828800"/>
            <a:ext cx="7315200" cy="19145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Угарный газ — бесцветный газ без запаха, что делает его особенно опасным, так как отравление им часто происходит незаметно.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 немного легче воздуха (плотность 1,25 г/л) и плохо растворяется в воде, что затрудняет его обнаружение.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 температуре ниже −191,5 °C CO сжижается, а при −205 °C переходит в твёрдое состояние.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4286" y="0"/>
            <a:ext cx="3909714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246306" y="315635"/>
            <a:ext cx="4206240" cy="86290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Химические свойства угарного газа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246306" y="1178540"/>
            <a:ext cx="4206240" cy="30099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 проявляет восстановительные свойства, окисляясь до CO₂ при нагревании с кислородом или оксидами металлов (например, в доменном процессе).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 способен образовывать комплексные соединения с переходными металлами, такими как железо (карбонилы), что используется в промышленном синтезе.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отличие от CO₂, угарный газ не реагирует с водой и щелочами, что подчёркивает его нейтральный характер.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57200" y="914400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Получение угарного газа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457200" y="1828800"/>
            <a:ext cx="6307754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промышленности CO получают неполным сгоранием угля или метана при недостатке кислорода, а также газификацией топлива.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лаборатории его можно синтезировать при нагревании муравьиной кислоты с концентрированной серной кислотой, которая выступает в роли водоотнимающего агента.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Ещё один метод — термическое разложение оксалатов щелочных металлов.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278734" y="382164"/>
            <a:ext cx="54864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Применение угарного газа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278734" y="1169407"/>
            <a:ext cx="4773584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 используется в металлургии как восстановитель для получения чистых металлов из руд (например, в доменных печах).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 служит сырьём для синтеза органических соединений, включая метанол и фосген.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прошлом угарный газ входил в состав светильного газа, но из-за токсичности его заменили более безопасными аналогами.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800045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Токсичность CO и первая помощь при отравлении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507236"/>
            <a:ext cx="731520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 связывается с гемоглобином в 200–300 раз активнее кислорода, образуя карбоксигемоглобин, что приводит к кислородному голоданию тканей.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Симптомы отравления включают головную боль, тошноту, потерю сознания, а при высоких концентрациях — смерть.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Первая помощь включает немедленный доступ свежего воздуха и медицинский кислород, иногда в барокамере.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86258" y="0"/>
            <a:ext cx="3157742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597962" y="325139"/>
            <a:ext cx="4206240" cy="86290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Строение молекулы углекислого газа (CO₂)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597962" y="1288161"/>
            <a:ext cx="4206240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Молекула CO₂ имеет линейную форму с двумя двойными связями C=O, что делает её неполярной и химически устойчивой.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твёрдом состоянии (сухой лёд) CO₂ образует молекулярную кристаллическую решётку, которая возгоняется при −78,5 °C.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отличие от CO, углекислый газ не образует прочных комплексов с металлами.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2025-07-23T12:59:14Z</dcterms:created>
  <dcterms:modified xsi:type="dcterms:W3CDTF">2025-07-23T12:59:14Z</dcterms:modified>
</cp:coreProperties>
</file>