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0" y="0"/>
            <a:ext cx="40005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45725" y="249105"/>
            <a:ext cx="3079839" cy="119910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Оползни и обвалы, их последствия. Защита населения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625408" y="1517461"/>
            <a:ext cx="475258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Оползни и обвалы — это природные явления, представляющие серьезную угрозу для жизни людей, инфраструктуры и окружающей среды.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данной презентации мы рассмотрим причины их возникновения, основные виды, а также разрушительные последствия, к которым они могут привести.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будет уделено мерам по защите населения: прогнозирование, профилактика и действия при ЧС для минимизации рисков.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313273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обвалов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969367" y="1997272"/>
            <a:ext cx="5205265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обвалов включает установку защитных сеток, стен и других конструкций, которые могут задержать падающие массы.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районах часто строятся специальные тоннели и галереи для защиты дорог и путей сообщения.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важно своевременно очищать склоны от неустойчивых пород и проводить регулярные инспекции.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94382" y="416579"/>
            <a:ext cx="3766138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населения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714625" y="1197920"/>
            <a:ext cx="4564492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угрозе оползней и обвалов первоочередной задачей является эвакуация населения из опасных зон.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этого разрабатываются планы действий, включающие маршруты эвакуации, сборные пункты и средства оповещения.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и учения помогают людям быть готовыми к быстрой реакции в случае чрезвычайной ситуации.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43000" y="1049455"/>
            <a:ext cx="6858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Информирование и обучение населения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066467" y="1815390"/>
            <a:ext cx="5365839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Информирование населения о признаках надвигающихся оползней и обвалов — это важный элемент безопасности.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должны знать, как распознать трещины на склонах, необычные звуки или изменения уровня воды.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включает проведение семинаров, распространение брошюр и использование современных технологий, таких как мобильные приложения.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1146" y="2286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2002" y="401173"/>
            <a:ext cx="4467454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государственных органов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71749" y="1397698"/>
            <a:ext cx="4410428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играют ключевую роль в минимизации последствий оползней и обвалов.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финансируют исследования, разрабатывают стратегии защиты и обеспечивают координацию действий между различными службами.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правительства устанавливают строительные нормы и правила, запрещающие застройку опасных территорий.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52417" y="1370298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817300" y="2035288"/>
            <a:ext cx="6003619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необходимо для обмена опытом, технологиями и данными о прогнозировании и предотвращении оползней и обвалов.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ООН и другие глобальные инициативы помогают странам с ограниченными ресурсами улучшить свои системы защиты.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усилий позволяет более эффективно бороться с этими природными угрозами.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41903" y="435587"/>
            <a:ext cx="2540095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57600" y="1102878"/>
            <a:ext cx="4279365" cy="30099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Оползни и обвалы — это серьёзные природные явления, которые требуют комплексного подхода к их изучению, прогнозированию и предотвращению.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населения зависит от сочетания научных исследований, инженерных решений и общественного сознания.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совместные усилия на уровне отдельных граждан, государств и международных организаций позволят свести к минимуму последствия этих катастрофических процессов.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21246" y="135129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оползни?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684241" y="1978263"/>
            <a:ext cx="5670972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Оползень — это медленное или быстрое смещение масс грунта, породы и растительности вниз по склону под действием силы тяжести.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может быть спровоцирован избыточным увлажнением почвы, подмыванием основания склона или техногенными вмешательствами, такими как вырубка лесов или строительство дорог.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Оползни отличаются масштабом и скоростью: от медленного сползания до катастрофических обрушений.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040" y="2342067"/>
            <a:ext cx="4999689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образования оползней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20040" y="2976871"/>
            <a:ext cx="4495966" cy="18192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причинами оползней являются природные факторы, такие как осадки, повышение уровня грунтовых вод и сейсмическая активность, а также человеческая деятельность, включая застройку и вырубку лесов.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Склоновые территории особенно уязвимы при нарушении их структуры или дренажа.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784" y="1322777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обвалы?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957411" y="2082810"/>
            <a:ext cx="5613946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Обвалы — это внезапные смещения крупных масс горных пород, грунта или ледников с крутых склонов или обрывов.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оползней, они происходят практически мгновенно и характеризуются высокой разрушительной силой.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Обвалы часто наблюдаются в горных районах, где эрозия, землетрясения или температурные колебания ослабляют связь между породами.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70416" y="445092"/>
            <a:ext cx="3547541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оползней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57600" y="1216928"/>
            <a:ext cx="4374407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Оползни могут привести к разрушению домов, дорог, коммуникаций и сельскохозяйственных угодий, нанося значительный экономический ущерб.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угрожают жизни людей, особенно в населённых пунктах, расположенных у подножия склонов.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оползни могут вызывать вторичные катастрофы, такие как затопления или загрязнение рек.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80929" y="790541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обвалов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80929" y="1632510"/>
            <a:ext cx="5585434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Обвалы способны полностью уничтожить объекты на своём пути, включая жилые дома, туристические маршруты и транспортные магистрали.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часто блокируют реки, что может привести к образованию временных водохранилищ и последующим наводнениям.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обвалы создают опасность для туристов и местных жителей в горных районах, особенно во время пиковых сезонов.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48195" y="3162383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Районы повышенной опасности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48195" y="3689086"/>
            <a:ext cx="8123058" cy="11620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Оползни и обвалы чаще всего происходят в горных и предгорных районах, а также на берегах рек и водоёмов с крутыми склонами.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примеру, Карпаты, Кавказ, Альпы и Гималаи считаются регионами с высоким риском таких явлений.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равнинных районах опасность возрастает при наличии искусственных насыпей или нарушенных территорий.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43000" y="1030446"/>
            <a:ext cx="6858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оползней и обвалов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143000" y="1862911"/>
            <a:ext cx="6126176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этих явлений основано на анализе геологических, климатических и антропогенных факторов.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технологии, такие как спутниковый мониторинг и георадары, позволяют выявлять потенциально опасные участки.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точное предсказание времени и места события остаётся сложной задачей, требующей постоянного наблюдения.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94994" y="0"/>
            <a:ext cx="3449006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2994" y="401173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профилактики оползней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71749" y="1183615"/>
            <a:ext cx="427737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оползней используются инженерные методы, такие как укрепление склонов, дренажные системы и террасирование.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ограничивать строительство на потенциально опасных участках и восстанавливать естественную растительность, которая помогает удерживать почву.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для местного населения также играют ключевую роль в снижении рисков.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2025-07-12T10:55:41Z</dcterms:created>
  <dcterms:modified xsi:type="dcterms:W3CDTF">2025-07-12T10:55:41Z</dcterms:modified>
</cp:coreProperties>
</file>