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0" y="136357"/>
            <a:ext cx="3395997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Планета Юпитер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743076" y="798033"/>
            <a:ext cx="3657600" cy="13335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— крупнейшая планета Солнечной системы, известная своими гигантскими размерами, мощными атмосферными явлениями и многочисленными спутниками.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6049905" y="2647873"/>
            <a:ext cx="2616889" cy="15049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рассмотрим особенности этой удивительной планеты, включая её строение, атмосферу, знаменитое Большое Красное Пятно и систему спутников.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762029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Кольца Юпитера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90434" y="1664398"/>
            <a:ext cx="6393292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Хотя кольца Юпитера менее известны, чем кольца Сатурна, они представляют собой сложную систему из пыли и мелких частиц, образующихся в результате столкновений микрометеоритов с его спутниками.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Кольца разделены на несколько основных частей: тонкое главное кольцо, более широкое толстое кольцо и внешнее рассеянное кольцо.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их малозаметность, эти кольца играют важную роль в изучении динамики пылевых частиц в космосе.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68760" y="0"/>
            <a:ext cx="387524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018447" y="382164"/>
            <a:ext cx="45720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в сравнении с другими планетами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28775" y="1317873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занимает уникальное место среди планет Солнечной системы благодаря своей массе, которая составляет около 70% от общей массы всех планет.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Его гравитационное влияние стабилизирует орбиты астероидов в поясе между Марсом и Юпитером, а также защищает внутренние планеты от частых столкновений с кометами.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Благодаря этому Юпитер выступает своеобразным «стражем» Солнечной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47047" y="1087472"/>
            <a:ext cx="6858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Исследования Юпитера: история миссий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247047" y="1777373"/>
            <a:ext cx="68580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Первыми шагами в изучении Юпитера стали миссии «Пионер-10» и «Пионер-11», которые в 1970-х годах предоставили первые детальные снимки планеты.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Затем последовали миссии «Вояджер», позволившие обнаружить новые спутники и изучить атмосферу.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Современная миссия «Юнона» (Juno), запущенная в 2011 году, предоставляет беспрецедентные данные о внутреннем строении и магнитном поле планеты.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2701" y="217295"/>
            <a:ext cx="3474720" cy="117633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Юпитера в формировании Солнечной системы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08735" y="1446027"/>
            <a:ext cx="3607779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Учёные считают, что Юпитер сыграл ключевую роль в ранней истории Солнечной системы, мигрируя по орбите и изменяя распределение материи в протопланетном диске.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гравитация могла помешать формированию другой планеты в поясе астероидов, а также способствовала перераспределению ледяных тел в дальние регионы системы.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процессы повлияли на современную структуру Солнечной системы.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28451" y="885583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и астероиды: защитная функция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028451" y="1670526"/>
            <a:ext cx="6602384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Гравитационное поле Юпитера часто выступает в роли «космического пылесоса», притягивая или отклоняя опасные для Земли астероиды и кометы.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в 1994 году комета Шумейкеров-Леви столкнулась с Юпитером, демонстрируя, как планета защищает внутренние области системы.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иногда Юпитер может и направлять объекты к Земле, что делает его влияние двойственным.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227853" y="454596"/>
            <a:ext cx="4735567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Будущее исследований Юпитера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657600" y="1121886"/>
            <a:ext cx="4754576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Планируемые миссии, такие как Europa Clipper и JUICE (Jupiter Icy Moons Explorer), направлены на изучение спутников Юпитера и их потенциала для существования жизни.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Технологические достижения позволяют надеяться на новые открытия, включая возможность забора проб из подледных океанов Европы.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остаётся одной из самых перспективных целей для дальнейшего изучения.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724012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открытия Юпитера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70526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древних времён Юпитер был известен человечеству как одна из пяти видимых невооружённым глазом планет, что сделало его частью мифологии многих культур.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Вавилоняне называли его «Мардук», связывая с богом неба, а древние греки посвятили его Зевсу, верховному божеству.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Современные исследования начались с изобретения телескопа, когда Галилео Галилей впервые наблюдал спутники Юпитера, открыв тем самым новые горизонты астрономии.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53199" y="0"/>
            <a:ext cx="329080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999439" y="410677"/>
            <a:ext cx="4952168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характеристики планеты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514724" y="1251343"/>
            <a:ext cx="4201336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обладает экваториальным диаметром около 142 984 километров, что более чем в 11 раз превышает размеры Земли.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Его среднее расстояние от Солнца составляет примерно 778 миллионов километров, благодаря чему один год на Юпитере длится около 12 земных лет.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Планета вращается вокруг своей оси с поразительной скоростью, совершая полный оборот за 9 часов 55 минут, что создаёт мощные центробежные силы.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1645920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Атмосфера Юпитера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2377440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Атмосфера Юпитера представляет собой сложную систему слоёв, состоящую в основном из водорода и гелия, с примесями метана, аммиака и водяного пара.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компоненты формируют знаменитые полосы и вихри, которые можно наблюдать даже в небольшие телескопы.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Одним из самых известных явлений является Большое Красное Пятно — гигантский шторм, существующий уже сотни лет.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13693" y="217295"/>
            <a:ext cx="3626787" cy="117633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Большое Красное Пятно: метеорологический феномен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89726" y="1522061"/>
            <a:ext cx="3474720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Большое Красное Пятно — это антициклонический шторм, который в три раза превышает размеры Земли и существует уже, по крайней мере, 350 лет.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Учёные предполагают, что его стабильность объясняется уникальным взаимодействием внутренних потоков атмосферы и высокой скоростью вращения планеты.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Несмотря на то, что шторм постепенно уменьшается, он остаётся одной из самых загадочных особенностей Юпитера.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914400" y="733516"/>
            <a:ext cx="4406912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Внутреннее строение планеты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13501"/>
            <a:ext cx="7315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отличие от Земли, Юпитер не имеет твёрдой поверхности, а его внутреннее строение представлено слоями газа, переходящими в жидкое состояние под воздействием огромного давления.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центре планеты предполагается наличие твёрдого ядра, состоящего из металлического водорода и других элементов, окружённого слоем металлического водорода.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уникальное строение делает Юпитер объектом для изучения процессов, происходящих в газовых гигантах.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34190" y="0"/>
            <a:ext cx="3309810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180019" y="401173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Магнитное поле Юпитера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619271" y="1194318"/>
            <a:ext cx="4343899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Магнитное поле Юпитера — одно из самых мощных в Солнечной системе, превышающее земное в 20 000 раз, что делает его важным фактором для защиты планеты и её спутников от космической радиации.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Оно генерируется движением электропроводящих жидкостей в недрах планеты, включая металлический водород.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Это поле также создаёт яркие полярные сияния, наблюдаемые в верхних слоях атмосферы.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85064" y="1030446"/>
            <a:ext cx="6858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Спутники Юпитера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199526" y="1815390"/>
            <a:ext cx="68580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Юпитер окружает система из 95 подтверждённых спутников, среди которых четыре крупнейших — Ио, Европа, Ганимед и Каллисто — были открыты ещё Галилеем.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луны представляют собой удивительное разнообразие: от вулканически активного Ио до покрытой льдом Европы, под которой, возможно, скрывается океан жидкой воды.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Изучение этих спутников помогает учёным лучше понять условия, необходимые для возникновения жизни.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20040" y="2468880"/>
            <a:ext cx="4999689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Европа: луна с потенциалом жизни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20040" y="2987992"/>
            <a:ext cx="4572000" cy="18192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Европа, один из крупнейших спутников Юпитера, привлекает особое внимание исследователей благодаря своему ледяному покрову, под которым, согласно данным миссий, может находиться глобальный океан.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океан содержит больше воды, чем все земные моря вместе взятые. 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2025-07-08T18:26:01Z</dcterms:created>
  <dcterms:modified xsi:type="dcterms:W3CDTF">2025-07-08T18:26:01Z</dcterms:modified>
</cp:coreProperties>
</file>