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34395" y="363156"/>
            <a:ext cx="416132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Нептун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334395" y="1155997"/>
            <a:ext cx="4572000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— самая дальняя планета Солнечной системы, известная своей ярко-синей окраской и мощными ветрами, достигающими сверхзвуковых скоростей.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особенности Нептуна, включая его атмосферу, кольца, спутники и загадочное пятно, а также методы его изучения с помощью космических миссий.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Нептуна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10203"/>
            <a:ext cx="612717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Нептуна есть 14 известных спутников, среди которых наиболее крупным является Тритон — единственный крупный спутник в Солнечной системе, движущийся в обратном направлении относительно вращения планеты.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 считается захваченным объектом из пояса Койпера и обладает гейзерами, выбрасывающими азот в космос.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спутники, такие как Нереида и Протей, также представляют интерес для исследований благодаря своим уникальным характеристикам.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025"/>
            <a:ext cx="353723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57025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0166" y="59021"/>
            <a:ext cx="335745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Нептуна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093796" y="1070439"/>
            <a:ext cx="477358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окружает система из пяти тусклых колец, состоящих из микроскопических частиц пыли и льда, которые были обнаружены в 1984 году с помощью затмения звезды.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кольца менее выражены, чем у Сатурна, и имеют разрывы, что указывает на их молодость или динамическую природу.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изучать эти структуры, чтобы понять их происхождение и эволюцию.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Нептуна космическими аппаратами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17712" y="2200462"/>
            <a:ext cx="6212712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Единственным космическим аппаратом, который когда-либо посетил Нептун, был «Вояджер-2», пролетевший мимо планеты в 1989 году.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Этот исторический визит позволил получить детальные снимки атмосферы, колец и спутников, а также собрать данные о магнитном поле и ветрах.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 тех пор никакие миссии не отправлялись к Нептуну, что делает его одной из наименее изученных планет.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17861" y="0"/>
            <a:ext cx="778290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жизни на Нептуне и его спутниках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17861" y="628730"/>
            <a:ext cx="8096541" cy="1047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жизнь в известных формах на Нептуне невозможна, его спутник Тритон потенциально может обладать подповерхностным океаном, где теоретически могли бы существовать экзотические формы жизни.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пока это остаётся недоказанной гипотезой.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миссии к Нептуну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496153"/>
            <a:ext cx="6155686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сообщество активно обсуждает возможность новых миссий к Нептуну, включая орбитальные аппараты и зонды для изучения его атмосферы и спутников.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проектов является «Тритон Хоппер» — концепция аппарата, который мог бы исследовать Тритон с помощью использования его азотных гейзеров для перемещения.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технические и финансовые сложности делают реализацию таких миссий сложной задачей.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1673" y="0"/>
            <a:ext cx="37923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3810" y="144559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3146" y="1066800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остаётся одной из самых загадочных планет Солнечной системы, чьё изучение открывает новые горизонты в понимании газовых гигантов и их роли в космосе.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ограниченные данные, полученные за последние десятилетия, эта планета продолжает удивлять учёными своей динамикой и сложностью.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Будущие исследования Нептуна, его атмосферы и спутников могут стать ключом к разгадке многих тайн нашей Солнечной системы.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Нептуна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72186"/>
            <a:ext cx="584204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Нептуна стало триумфом науки, когда французский математик Урбен Леверье и британский астроном Джон Адамс независимо друг от друга вычислили его положение на основе аномалий в орбите Урана.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Галле, следуя расчётам Леверье, обнаружил планету всего в 1° от предсказанного места, что подтвердило теорию гравитационных возмущений.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важной вехой в истории астрономии, показав силу математического моделирования.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6200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20662" y="97038"/>
            <a:ext cx="3214894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орбита Нептуна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813422" y="1011438"/>
            <a:ext cx="4897139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находится на расстоянии около 4,5 миллиардов километров от Солнца, благодаря чему он считается самой удалённой планетой после исключения Плутона из списка планет в 2006 году.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оборот вокруг Солнца занимает у него около 165 земных лет, а его орбита имеет небольшой эксцентриситет, что делает её почти круговой.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Такое удалённое положение создаёт экстремальные условия для наблюдений и исследования.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02845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Нептуна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95741"/>
            <a:ext cx="585155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Нептуна составляет около 49 244 километров, благодаря чему он занимает четвёртое место по размеру среди планет Солнечной системы, но третье — по массе.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плотность превышает плотность Урана, что указывает на наличие более тяжёлых элементов в составе, таких как лёд и камень.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огромные размеры, Нептун имеет относительно небольшую твёрдую сердцевину, окружённую толстым слоем водорода, гелия и метана.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2407" y="914400"/>
            <a:ext cx="3155873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Нептуна и её особенности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777305"/>
            <a:ext cx="4705059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Нептуна состоит в основном из водорода (около 80%), гелия (19%) и небольшого количества метана, который придаёт планете характерный синий цвет.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поглощает красные лучи света, отражая голубые, однако точная природа этого оттенка до конца не изучена.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наблюдаются мощные штормы и вихри, такие как знаменитое Большое Тёмное Пятно, обнаруженное аппаратом «Вояджер-2».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057961"/>
            <a:ext cx="5376341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на Нептуне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07115"/>
            <a:ext cx="5899073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известен своими сверхзвуковыми ветрами, которые достигают скоростей до 2100 км/ч — это самые быстрые ветры в Солнечной системе.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ветра дуют преимущественно в западном направлении и связаны с перепадами температур между различными слоями атмосферы.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полагают, что источником энергии для таких ветров служит внутреннее тепло планеты, а не солнечная радиация.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0" y="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явления на Нептуне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67865" y="862905"/>
            <a:ext cx="4876135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Нептуна крайне динамичен и отличается высокой активностью, что проявляется в виде гигантских штормов и атмосферных вихрей.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Кратковременность этих явлений в несколько лет осложняет их исследование, если не вести непрерывное наблюдение.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Большое Тёмное Пятно, наблюдавшееся в 1989 году, исчезло спустя несколько лет, благодаря изменчивости атмосферных процессов.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44989" y="90589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внутреннего строения Нептуна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40031" y="1658722"/>
            <a:ext cx="594659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классифицируется как ледяной гигант, поскольку его внутреннее строение включает смесь горячего льда, жидкого металлического водорода и твёрдого ядра.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центре планеты может достигать 5000 °C, что сравнимо с температурой поверхности Солнца, хотя внешне она кажется холодной.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вещества внутри Нептуна находятся под огромным давлением, которое меняет их свойства до состояния, недоступного для изучения на Земле.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2362" y="0"/>
            <a:ext cx="364163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Нептуна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507957"/>
            <a:ext cx="476208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Нептуна значительно отличается от земного: его ось наклонена на 47° относительно оси вращения планеты, а центр поля смещён на 13 500 км от географического центра.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асимметрия указывает на то, что магнитное поле генерируется не в ядре, а в более внешних слоях, богатых проводящими материалами.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создаёт уникальные условия для взаимодействия с солнечным ветром.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2025-07-15T11:14:29Z</dcterms:created>
  <dcterms:modified xsi:type="dcterms:W3CDTF">2025-07-15T11:14:29Z</dcterms:modified>
</cp:coreProperties>
</file>