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4741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59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2741" y="363156"/>
            <a:ext cx="4572000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игры в баскетбол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2741" y="1308368"/>
            <a:ext cx="4572000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 — это динамичная командная игра, в которой два коллектива соревнуются за то, чтобы забросить мяч в корзину соперника.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принципы  и правила игры, такие как количество игроков, размеры площадки, принцип начисления очков и действия, считающиеся нарушениями, например, пробежка или фол.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71713" y="696497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09711" y="1819990"/>
            <a:ext cx="577352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баскетбола — это не просто формальность, а основа, которая делает игру справедливой, зрелищной и доступной для всех участников.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правил позволяет не только лучше разбираться в игре, но и избежать ошибок, которые могут стоить команде победы.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 от того, являетесь ли вы игроком или болельщиком, знание баскетбольных законов поможет вам глубже погрузиться в этот захватывающий мир спорта.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94837" y="1589893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площадки и оборудование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46904" y="2371234"/>
            <a:ext cx="64008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баскетбольная площадка имеет размеры 28 метров в длину и 15 метров в ширину, а корзины установлены на высоте 3,05 метра от пола.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корзина оборудована щитом размером 1,80×1,05 метра, который помогает игрокам направлять мяч в корзину.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Баскетбольный мяч должен быть круглым, иметь окружность от 75 до 78 см и весить около 600–650 граммов, что обеспечивает комфортное взаимодействие с ним во время игры.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0456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34643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игры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26255" y="1030446"/>
            <a:ext cx="4811601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баскетбола заключается в том, чтобы забросить мяч в корзину соперника, набирая очки, и одновременно защитить свою корзину от атак противника.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попадание мяча в корзину с игры начисляется два или три очка в зависимости от расстояния до корзины, а за успешный штрафной бросок — одно очко.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игры строго запрещено использовать физическую силу для блокировки соперника или манипулирования мячом, что регулируется правилами о фолах.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31162" y="267810"/>
            <a:ext cx="46065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команды и роли игроков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325381" y="851538"/>
            <a:ext cx="4616004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команда состоит из пяти игроков на площадке и нескольких запасных, которые могут выходить на замену по ходу матча.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Игроки делятся на позиции: разыгрывающий защитник (плеймейкер) управляет атакой, атакующий защитник создаёт моменты для бросков, форварды обеспечивают поддержку в нападении и защите, а центровой доминирует под щитом.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команды зависит от слаженности действий всех участников и умения адаптироваться к ситуации на площадке.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02083"/>
            <a:ext cx="4047273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владения мячом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94372"/>
            <a:ext cx="3657600" cy="3448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мячом начинается с вбрасывания в центральном круге после стартового свистка судьи и продолжается до момента потери владения из-за нарушений или перехода мяча к сопернику.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может держать мяч в руках не более 5 секунд, если он окружён защитниками, и не имеет права делать более двух шагов без дриблинга.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Дриблинг — это непрерывное ведение мяча одной рукой, которое нельзя останавливать, чтобы снова начать движение.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51612" y="267810"/>
            <a:ext cx="5252787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Штрафные броски и их значение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187964" y="1430621"/>
            <a:ext cx="4958156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Штрафные броски назначаются за персональные фолы, совершённые в отношении игрока, который находился в момент атаки в зоне броска.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фол совершён в момент броска, а мяч не попал в корзину, игрок получает право выполнить один, два или три штрафных броска в зависимости от ситуации.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Штрафные броски считаются важным элементом игры, так как они позволяют команде набирать очки даже в условиях жёсткой защиты.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5678" y="0"/>
            <a:ext cx="3338322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0674" y="296626"/>
            <a:ext cx="502820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Зонные и индивидуальные фолы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67203" y="1004234"/>
            <a:ext cx="5028202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Фолы в баскетболе делятся на индивидуальные, которые фиксируются против конкретного игрока, и зонные, такие как технический или неспортивный фол, которые караются вне зависимости от личного контакта.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игрок может совершить максимум пять персональных фолов за игру, после чего он удаляется с площадки.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фолы назначаются за неспортивное поведение, включая конфликты с судьями или соперниками, и караются двумя штрафными бросками.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9601" y="1047155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игры и таймауты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25139" y="1712023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Стандартный матч длится 40 минут чистого времени, разделённых на четыре четверти по 10 минут каждая, с перерывами между ними.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четверти объявляется большой перерыв, который длится 15 минут, что позволяет командам обсудить тактику и восстановить силы.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команда имеет право на несколько тайм-аутов за игру, которые можно использовать для корректировки стратегии или прерывания серии атак соперника.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15635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спорных ситуаций судьями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954413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играют ключевую роль в баскетболе, так как именно они следят за соблюдением правил и принимают решения в случае спорных ситуаций.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система видеоповторов (VAR), позволяют судьям проверить свои решения, особенно в случаях с трёхочковыми бросками или спорными фолами.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окончательное решение всегда остаётся за главным арбитром, чьё слово является законом на площадке.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2025-07-10T07:24:31Z</dcterms:created>
  <dcterms:modified xsi:type="dcterms:W3CDTF">2025-07-10T07:24:31Z</dcterms:modified>
</cp:coreProperties>
</file>