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14800" y="486711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048271" y="1127484"/>
            <a:ext cx="4277370" cy="3448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экологии — это глобальные трудности, с которыми сталкивается человечество в результате хозяйственной деятельности и влияния на окружающую среду.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основные экологические проблемы, такие как загрязнение воздуха, воды и почвы, вырубка лесов, истощение природных ресурсов и изменение климата.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их последствиям для планеты и человека, а также мерам, которые могут помочь сохранить экологический баланс и обеспечить устойчивое развитие для будущих поколений.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28800" y="1205124"/>
            <a:ext cx="64008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городской экологии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828800" y="1815390"/>
            <a:ext cx="64008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экология сталкивается с такими проблемами, как загрязнение воздуха и воды, шумовое загрязнение, перегруженность транспортных систем и недостаток зеленых зон, что негативно влияет на здоровье жителей.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потребляют огромное количество ресурсов и производят значительное количество отходов, что делает их одними из главных источников экологического давления.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“зеленых” технологий и рациональное городское планирование могут помочь решить эти проблемы.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8606" y="193382"/>
            <a:ext cx="4448445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сельского хозяйства на экологию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19682" y="1136149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оказывает огромное воздействие на экологию, включая истощение почв, загрязнение водоемов удобрениями и пестицидами, а также вырубку лесов для создания пахотных земель.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животноводство способствует выбросу метана, который является мощным парниковым газом.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органическому земледелию и рациональному использованию ресурсов поможет снизить экологическое давление.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40666" y="762029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озонового слоя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94493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Озоновый слой защищает Землю от опасного ультрафиолетового излучения, однако его разрушение вызвано использованием хлорфторуглеродов (фреонов) в холодильной технике и аэрозолях.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озонового слоя увеличивает риск заболеваний кожи и глаз, а также влияет на продуктивность растений.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такие как Монреальский протокол, помогают сократить использование веществ, разрушающих озон.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57600" y="228600"/>
            <a:ext cx="36576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кризис и экология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57600" y="1463040"/>
            <a:ext cx="50292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ископаемых видов топлива, таких как уголь, нефть и газ, является основной причиной загрязнения окружающей среды и изменения климата, что делает поиск альтернативных источников энергии приоритетной задачей.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энергии, такие как солнце, ветер и вода, могут значительно снизить экологическое воздействие энергетики.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их широкого внедрения требуются инвестиции и политическая воля.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8028" y="438885"/>
            <a:ext cx="5186257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общества в решении экологических проблем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857375" y="1594493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играет ключевую роль в решении экологических проблем, поскольку изменения в поведении потребителей, бизнеса и правительств могут значительно повлиять на состояние окружающей среды.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экологическая культура и активизм способствуют повышению осведомленности и принятию мер по защите природы.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Каждый человек может внести свой вклад, начав с малого: экономии ресурсов, переработки отходов и ответственного потребления.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5800" y="220610"/>
            <a:ext cx="64008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85800" y="825260"/>
            <a:ext cx="6400800" cy="16002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требуют комплексного подхода и участия всех уровней общества, от отдельных людей до международных организаций, чтобы предотвратить дальнейшее ухудшение состояния планеты.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Земли зависит от наших действий сегодня, и каждый шаг в сторону экологической устойчивости имеет значение.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557" y="705003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623005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изменение климата вызвано повышением концентрации парниковых газов в атмосфере, таких как углекислый газ, метан и закись азота, что приводит к росту средней температуры планеты.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этого явления включают таяние ледников, повышение уровня моря, более частые природные катаклизмы, такие как ураганы и засухи.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проблемы требует снижения выбросов углерода, перехода на возобновляемые источники энергии и международного сотрудничества.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178" y="307433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10178" y="919998"/>
            <a:ext cx="45720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 является одной из главных экологических проблем, вызываемой выбросами промышленных предприятий, автомобильным транспортом и сжиганием отходов.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загрязнителями являются оксиды серы, азота и твердые частицы, которые вызывают кислотные дожди, смог и заболевания дыхательной системы у людей.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борьбы с этим необходимо внедрять современные технологии очистки выбросов и развивать экологически чистый транспорт.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603504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водоёмов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рек, озер и океанов происходит из-за сброса промышленных и бытовых стоков, удобрений с полей и нефтепродуктов, что приводит к эвтрофикации и гибели водных организмов.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Микропластик, попадающий в водоемы, становится серьезной угрозой для морских обитателей и в конечном итоге оказывается в пищевых цепях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совершенствовать системы очистки сточных вод и ограничивать использование пластика.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29262" y="477206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029262" y="1202727"/>
            <a:ext cx="4039764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почв вызвана эрозией, вырубкой лесов, чрезмерным использованием химических удобрений и неконтролируемым выпасом скота, что приводит к потере плодородия земель.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проблема особенно актуальна для развивающихся стран, где сельское хозяйство остается основным источником дохода.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почв возможно через внедрение устойчивых методов земледелия и защиту лесных массивов.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0255" y="771533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40255" y="1642014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биоразнообразия связана с разрушением естественных местообитаний, браконьерством, изменением климата и загрязнением окружающей среды, что приводит к исчезновению многих видов растений и животных.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играет ключевую роль в поддержании экосистемных функций, таких как опыление растений, очищение воды и регулирование климата.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видов необходимы создание заповедников и ограничение хозяйственной деятельности в чувствительных регионах.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203" y="383466"/>
            <a:ext cx="45720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67203" y="1053057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отходов, особенно пластиковых, становится все более острой из-за роста потребления и недостаточной переработки мусора, что приводит к загрязнению природы и ухудшению качества жизни.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миллионы тонн отходов попадают в океаны, образуя “мусорные пятна” и оказывают негативное влияние на экосистемы.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проблемы требует развития инфраструктуры переработки и изменения поведения потребителей.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666986"/>
            <a:ext cx="73152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465644" y="1442425"/>
            <a:ext cx="6041636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пресной воды становится глобальной проблемой из-за нерационального использования ресурсов, загрязнения водоемов и изменения климата, что затрудняет доступ к чистой воде для миллиардов людей.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эта проблема стоит в засушливых регионах, где конфликты за водные ресурсы становятся причиной напряженности между странами.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меры по экономии воды и развитию технологий ее очистки.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2920" y="365760"/>
            <a:ext cx="3657600" cy="51911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5F31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02920" y="1029144"/>
            <a:ext cx="36576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происходит из-за расширения сельскохозяйственных угодий, строительства городов и добычи полезных ископаемых.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играют важную роль в поглощении углекислого газа и производстве кислорода, поэтому их уничтожение усиливает глобальные экологические проблемы.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лесов нужны международные соглашения и программы восстановления.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2025-07-06T18:27:22Z</dcterms:created>
  <dcterms:modified xsi:type="dcterms:W3CDTF">2025-07-06T18:27:22Z</dcterms:modified>
</cp:coreProperties>
</file>