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0593" y="3116419"/>
            <a:ext cx="7745147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базы данных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0593" y="3823702"/>
            <a:ext cx="8702815" cy="1047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базы данных — это процесс создания структуры для хранения и управления информацией, который требует чёткого понимания целей проекта, потребностей пользователей и особенностей данных.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данной презентации мы рассмотрим ключевые принципы, этапы и методологии проектирования баз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43000" y="1087472"/>
            <a:ext cx="6858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и внешние ключи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43000" y="1815390"/>
            <a:ext cx="542286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ключ — это уникальный идентификатор записи в таблице, который гарантирует, что каждая строка может быть однозначно определена.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ключ используется для установления связи между таблицами, ссылаясь на первичный ключ другой таблицы.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механизмы являются основой для поддержания целостности данных и предотвращения аномалий.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22895" y="407075"/>
            <a:ext cx="275869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78912"/>
            <a:ext cx="4916147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— это специальные структуры данных, которые ускоряют поиск информации в таблицах за счёт создания ссылок на строки.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особенно полезны для больших таблиц, где прямой поиск занимает много времени.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чрезмерное использование индексов может замедлить операции добавления, изменения и удаления данных, поэтому важно находить баланс.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1450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61022"/>
            <a:ext cx="588006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данных обеспечивается за счёт соблюдения правил, таких как уникальность первичных ключей, корректность внешних ключей и ограничения на значения полей.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базами данных предоставляют механизмы проверки этих правил, например, ограничения (constraints) и триггеры.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предотвратить ошибки и сохранить согласованность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8111" y="32004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базы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81665" y="3662200"/>
            <a:ext cx="8455705" cy="12382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базы данных включает защиту данных от несанкционированного доступа, утечек и повреждений. Для этого используются механизмы аутентификации, авторизации, шифрования и резервного копирования.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уделять внимание безопасности в системах, работающих с конфиденциальной информацией, такой как финансовые или медицинские данные.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и оптимизация базы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проектирования база данных тестируется на предмет производительности, корректности и удобства использования.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Выявляются узкие места, например, медленные запросы или избыточные данные, и принимаются меры для их устранения.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может включать пересмотр структуры таблиц, добавление индексов или изменение запросов.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0912" y="435587"/>
            <a:ext cx="209339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21886"/>
            <a:ext cx="483061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базы данных — это сложный, но крайне важный процесс, который определяет эффективность и надёжность всей системы.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планирование, следование принципам нормализации и учёт особенностей выбранной СУБД помогают создать структуру, которая будет служить долго и эффективно.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Помните, что успешное проектирование базы данных — это не только техническая задача, но и искусство, требующее внимания к деталям и понимания потребностей пользователей.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4653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проектирования базы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168347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проектирования базы данных — создание структуры, которая обеспечивает надёжное хранение данных, их целостность и быстрый доступ.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пользователям легко работать с информацией, выполнять запросы и анализировать данные без потери точности или производительности.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грамотное проектирование помогает адаптировать базу данных к будущим изменениям и расширениям.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3417" y="0"/>
            <a:ext cx="32605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94481" y="277618"/>
            <a:ext cx="3545545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базы данных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43237" y="1260847"/>
            <a:ext cx="4476958" cy="30326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проектирования базы данных обычно включает несколько этапов: анализ требований, концептуальное моделирование, логическое проектирование и физическое проектирование.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определяются цели проекта и требования пользователей.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— создаётся модель данных, отражающая связи между объектами.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эта модель преобразуется в конкретную структуру таблиц и индексов для выбранной СУБД.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2897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Концептуальное моделирование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94493"/>
            <a:ext cx="652635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Концептуальное моделирование — это этап, на котором создаются высокоуровневые представления данных, независимо от используемой СУБД.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используются такие инструменты, как ER-диаграммы (Entity-Relationship), которые показывают сущности, их атрибуты и связи между ними.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помогает выявить ключевые элементы системы и минимизировать риски ошибок на более поздних этапах.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46655" y="426083"/>
            <a:ext cx="410829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Логическое проектирование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131391"/>
            <a:ext cx="4631021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Логическое проектирование предполагает преобразование концептуальной модели в структуру таблиц и полей, соответствующую выбранной модели данных, например, реляционной.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определяются типы данных для каждого поля, первичные и внешние ключи, а также формируются правила для поддержания целостности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является мостом между абстрактным представлением и реальной реализацией.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42732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Нормализация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89199" y="2139835"/>
            <a:ext cx="627924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Нормализация — это процесс организации данных в базе так, чтобы минимизировать дублирование и избыточность.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включает разбиение таблиц на более мелкие, что помогает избежать аномалий при добавлении, изменении или удалении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используются три уровня нормализации (первая, вторая и третья нормальные формы), каждый из которых решает определённые проблемы.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2941" y="164870"/>
            <a:ext cx="2743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Денормализация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512941" y="889575"/>
            <a:ext cx="3172885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нормализация улучшает структуру данных, иногда применяется денормализация — преднамеренное дублирование данных для повышения производительности. 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002384" y="2574036"/>
            <a:ext cx="2980045" cy="1104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часто выполняются сложные запросы, объединяющие несколько таблиц, можно создать дополнительные поля для ускорения работы. 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5512941" y="3915217"/>
            <a:ext cx="346948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денормализация требует осторожности, чтобы не нарушить целостность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0500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проектирование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94493"/>
            <a:ext cx="558543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этапе физического проектирования разрабатывается конкретная структура базы данных для выбранной СУБД, включая индексы, хранимые процедуры и триггеры.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учитываются особенности аппаратного обеспечения, такие как объём памяти и скорость дисков, чтобы оптимизировать производительность.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определяются стратегии резервного копирования и восстановления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3693" y="0"/>
            <a:ext cx="33503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80019" y="363156"/>
            <a:ext cx="365959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таблицами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71749" y="1222831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таблицами в реляционных базах данных могут быть трёх типов: «один-к-одному», «один-ко-многим» и «многие-ко-многим».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связи обеспечивают логическую организацию данных и позволяют связывать информацию из разных таблиц через ключевые поля.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связей помогает поддерживать целостность данных и упрощает выполнение запросов.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2025-07-22T09:54:51Z</dcterms:created>
  <dcterms:modified xsi:type="dcterms:W3CDTF">2025-07-22T09:54:51Z</dcterms:modified>
</cp:coreProperties>
</file>