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3142" y="0"/>
            <a:ext cx="347085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4808" y="296626"/>
            <a:ext cx="4238355" cy="8696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325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тока, напряжение и сопротивление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19476" y="1450932"/>
            <a:ext cx="4609019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— это невидимая, но мощная сила, которая пронизывает нашу повседневную жизнь, от зарядки телефона до работы огромных электростанций.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понять, как электричество функционирует, необходимо изучить три ключевых понятия: силу тока (I), напряжение (U) и сопротивление (R), которые связаны между собой законом Ома (I = U/R).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мы подробно разберем каждую из этих величин, их физический смысл и практическое значение.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657786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соединение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184489"/>
            <a:ext cx="7315200" cy="24479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параллельном соединении напряжение на всех элементах одинаково (U=const), а общий ток равен сумме токов на каждом участке (I общ​= I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​ + I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​+ ...).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сопротивление вычисляется по формуле 1/R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​​= 1/R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​ ​+ 1/R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​​+... 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два резистора с сопротивлениями 4Ω и 6Ω соединены параллельно, их общее сопротивление составит R общ​=41​+61​1​=2.4Ω.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соединение широко используется в бытовых электросетях.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50290" y="752828"/>
            <a:ext cx="4762084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мощность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964752" y="1393906"/>
            <a:ext cx="5104236" cy="278889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мощность (P ) — это величина, показывающая, сколько энергии потребляет или выделяет устройство за единицу времени (P=U⋅I ).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Единицей измерения мощности в СИ является ватт (Вт).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напряжение на лампочке составляет 12В, а сила тока равна 0.5 А, то мощность составит P = 12⋅0.5 = 6 Вт.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Мощность важна для выбора источников энергии и расчета эффективности электроприборов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493611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повседневной жизни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002632" y="1397698"/>
            <a:ext cx="5138736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мы постоянно сталкиваемся с электрическими явлениями: например, когда заряжаем телефон, сила тока в зарядном устройстве может составлять 2 А, а напряжение — 5 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включении лампы накаливания напряжение 220В преобразуется в свет и тепло благодаря её сопротивлению (R ≈ 484 Ω).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простая батарейка в фонарике создает напряжение 1.5В, питая лампочку с током около 0.3А.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4106" y="0"/>
            <a:ext cx="349989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5800" y="334643"/>
            <a:ext cx="41148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электричеством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685800" y="1298864"/>
            <a:ext cx="4114800" cy="3009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электричеством требует соблюдения правил безопасности, так как даже небольшой ток (&gt;0.05 А) может быть опасен для человека.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работы всегда следует проверять исправность оборудования и использовать изоляцию, чтобы предотвратить короткое замыкание.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напряжение в сети составляет 220 В, а сопротивление тела человека снижено (например, из-за влажности), сила тока может достигнуть опасных значений (I = 220/1000 = 0.22 А).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474602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 электричестве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902838" y="1350985"/>
            <a:ext cx="5376341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искусственный источник тока был создан Алессандро Вольта в 1800 году — это был вольтов столб, состоящий из чередующихся слоёв цинка и меди.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ток в металлах объясняется движением свободных электронов, тогда как в жидкостях — движением ионов.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аккумуляторах химические реакции создают разность потенциалов, которая приводит к возникновению тока.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91071" y="429685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524562" y="1288161"/>
            <a:ext cx="45720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тока, напряжение и сопротивление — это три ключевых понятия, которые позволяют понять и анализировать работу электрических цепей.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Ома  является фундаментальным инструментом для расчётов и применяется как в быту, так и в промышленности.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взаимосвязанных величин и закона, составляет основу электротехники и открывает путь к созданию сложных электрических систем и устройств.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686299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тока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414217"/>
            <a:ext cx="5851552" cy="21583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тока (I) — это физическая величина, показывающая, какой электрический заряд проходит через поперечное сечение проводника за единицу времени (I = q/t).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Единицей измерения силы тока в СИ является ампер (А), названный в честь французского учёного Андре-Мари Ампера.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за 10 секунд через проводник проходит заряд 20 кулонов, то сила тока составит I = 1020 ​= 2А.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5800" y="299316"/>
            <a:ext cx="7772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685800" y="711968"/>
            <a:ext cx="7772400" cy="159633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(U) — это работа электрического поля по перемещению единичного заряда между двумя точками цепи (U = A/q).</a:t>
            </a:r>
            <a:endParaRPr lang="en-US" sz="1500" dirty="0"/>
          </a:p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7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Единицей измерения напряжения в СИ является вольт (1В), названный в честь итальянского физика Алессандро Вольта.</a:t>
            </a:r>
            <a:endParaRPr lang="en-US" sz="1500" dirty="0"/>
          </a:p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7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для пере мещения заряда 5 кулонов требуется совершить работу 20 джоулей, то напряжение составит U = 20/5 ​= 4В.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44609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Электрическое сопротивление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288161"/>
            <a:ext cx="7315200" cy="317748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Электрическое сопротивление (R ) — это физическая величина, характеризующая способность проводника препятствовать протеканию электрического тока: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 = ρ (l/S), где ρ — удельное сопротивление, l — длина проводника, S — площадь поперечного сечения).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Единицей измерения сопротивления в СИ является ом (1 Ω), названный в честь немецкого физика Георга Ома.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медный проводник длиной 20 м и площадью сечения 4 мм² имеет сопротивление R=0.017⋅ (20/4) = 0.085 Ω, так как удельное сопротивление меди ρ=0.017 Ω ⋅ мм² / м.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влияет на силу тока в цепи, что можно наблюдать при изменении параметров проводника.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6713" y="0"/>
            <a:ext cx="37272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3237" y="448694"/>
            <a:ext cx="4200338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Ома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43237" y="1108780"/>
            <a:ext cx="4371414" cy="321751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Ома устанавливает прямую зависимость между силой тока (I), напряжением (U) и сопротивлением (R) в электрической цепи: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I=U/R.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напряжение на участке цепи составляет 12В, а сопротивление равно 6 Ω, то сила тока будет: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I=12/6​=2А.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позволяет рассчитать любую из трёх величин, если известны две другие, благодаря чему он является универсальным инструментом для анализа электрических цепей.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7338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Амперметр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515161"/>
            <a:ext cx="7315200" cy="24479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Амперметр — это прибор, предназначенный для измерения силы тока в электрической цепи.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подключается последовательно с элементами цепи, чтобы весь ток проходил через него.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амперметры могут быть как стрелочными, так и цифровыми, что обеспечивает высокую точность измерений.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амперметр показывает значение 0.5 А, это означает, что через проводник проходит заряд 0.5 Кл за каждую секунду.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6215" y="182880"/>
            <a:ext cx="815157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Вольтметр 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это прибор, который измеряет напряжение между двумя точками электрической цепи.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502920" y="3290538"/>
            <a:ext cx="5486400" cy="1600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подключается параллельно участку цепи, чтобы измерить разность потенциалов без изменения тока в цепи.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вольтметр показывает значение 9В , это означает, что работа по перемещению заряда между этими точками составляет 9Дж на каждый кулон заряда.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Удельное сопротивление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828800"/>
            <a:ext cx="6782964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Удельное сопротивление (ρ) — это характеристика материала, которая показывает, насколько сильно он препятствует протеканию тока.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удельное сопротивление меди составляет 0.017 Ω ⋅ мм²/м, благодаря чему она является отличным проводником.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 высоким удельным сопротивлением, такие как нихром (ρ ≈ 1.1 Ω ⋅ мм²/м), используются для изготовления нагревательных элементов.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1594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15448" y="334643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соединение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15448" y="1174985"/>
            <a:ext cx="5132748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последовательном соединении элементов электрической цепи сила тока одинакова на всех участках (I = const), а общее сопротивление равно сумме сопротивлений (Rобщ ​= R1 ​+ R2 ​+ ...).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в цепи два резистора с сопротивлениями 3 Ω и 5 Ω, то общее сопротивление составит R общ ​= 3+5=8 Ω.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распределяется между элементами пропорционально их сопротивлениям, что важно учитывать при расчетах.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2025-07-22T11:41:45Z</dcterms:created>
  <dcterms:modified xsi:type="dcterms:W3CDTF">2025-07-22T11:41:45Z</dcterms:modified>
</cp:coreProperties>
</file>