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4138" y="353651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курения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14138" y="1164503"/>
            <a:ext cx="439793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— одна из самых опасных привычек, приводящая к тяжелым последствиям для организма и сокращающая жизнь человека на 10–15 лет.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кажущуюся безобидность, каждая выкуренная сигарета наносит удар по дыхательной, сердечно-сосудистой и нервной системам.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презентации мы разберем, как именно табачный дым разрушает здоровье и почему отказ от курения — единственный разумный выбор.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52828" y="990130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кожу и внешность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52828" y="1623005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разрушает коллаген и эластин, вызывая преждевременные морщины, серый оттенок кожи и “лицо курильщика” — глубокие носогубные складки, мешки под глазами.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Ногти и зубы желтеют из-за смол, а волосы становятся ломкими из-за хронической гипоксии.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Даже после отказа от курения часть повреждений кожи остается необратимой.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448694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курение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335786"/>
            <a:ext cx="456449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табачного дыма некурящими людьми так же опасно, как и само курение — оно вызывает 600 000 смертей в год в мире от болезней сердца, рака и астмы.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семьях курильщиков чаще страдают от бронхитов, отитов и аллергий, а также отстают в умственном развитии.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закрытых помещениях концентрация вредных веществ в 10 раз выше, чем на улице.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71667" y="1379802"/>
            <a:ext cx="3855668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сигареты - мифы и реальность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97280" y="2333521"/>
            <a:ext cx="5604442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Вейпы и IQOS содержат никотин, вызывающий зависимость, а их “безопасность” — маркетинговый ход, так как долгосрочные последствия их использования еще не изучены.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добавки при нагревании превращаются в токсичные формальдегид и акролеин, повреждающие легкие.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1731021" y="4092513"/>
            <a:ext cx="4096314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в США зафиксирована эпидемия EVALI — тяжелого поражения легких у вейперов.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06630"/>
            <a:ext cx="5748526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зависимости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04634" y="1122884"/>
            <a:ext cx="3505533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часто маскируется под способ снять стресс, хотя на самом деле никотин усиливает тревожность и депрессию.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начинают курить из-за давления сверстников или ложного ощущения “взрослости”, не осознавая, как быстро разовьется привыкание.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Бросить курить сложно из-за сформированных ритуалов — перекуров, курения за компанию или после еды.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80625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бросить курить?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1561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отказ эффективнее постепенного снижения дозы, так как продлевает мучения и увеличивает риск срыва.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Никотинозаместительная терапия (пластыри, жвачки) и препараты (чампекс, зибан) помогают 30–50% людей, но важнее психологическая поддержка.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хобби и избегание триггеров (алкоголь, кофе) снижают тягу к сигаретам в первые, самые тяжелые месяцы.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958" y="0"/>
            <a:ext cx="360304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2741" y="439190"/>
            <a:ext cx="4467454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2741" y="1070763"/>
            <a:ext cx="45720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— это не привычка, а хроническое заболевание, которое калечит организм на клеточном уровне и сокращает жизнь.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табака в любом возрасте значительно снижает риски болезней, а лучшая профилактика — никогда не начинать.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 пользу здоровья — это не только личное решение, но и ответственность за будущее поколение и перед окружающими, которые не должны страдать от последствий пассивного курения.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7728" y="1466338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табачного дыма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14257" y="2200158"/>
            <a:ext cx="64008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Табачный дым содержит более 4000 химических соединений, из которых около 200 крайне токсичны, а 60 являются канцерогенами.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них — никотин, вызывающий зависимость, смолы, оседающие в легких, и угарный газ, блокирующий транспортировку кислорода.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такие яды, как мышьяк, формальдегид и синильная кислота, присутствуют в дыме в малых, но опасных концентрациях.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3668" y="0"/>
            <a:ext cx="3620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5716" y="382164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никотина на мозг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95716" y="1023242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 стимулирует выброс дофамина, создавая временное ощущение удовольствия, но при этом нарушает естественные механизмы регуляции настроения.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При регулярном курении мозг адаптируется, требуя все больших доз, что приводит к зависимости, сравнимой с героиновой.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никотина вызывает “ломку” — раздражительность, тревожность и снижение концентрации внимания.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355" y="724012"/>
            <a:ext cx="5195761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дыхательной системы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25569" y="1480729"/>
            <a:ext cx="504369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Табачный дым повреждает реснитчатый эпителий бронхов, который в норме выводит слизь и вредные частицы, что приводит к хроническому кашлю и скоплению токсинов.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курильщиков развивается хронический бронхит, эмфизема легких, а также многократно возрастает риск пневмонии и туберкулеза.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5–10 лет курения легкие теряют эластичность, и даже обычная ходьба вызывает одышку.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44147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онкологические заболевания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011438"/>
            <a:ext cx="4184323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Канцерогены табачного дыма провоцируют мутации в ДНК клеток, приводя к их бесконтрольному делению — раку.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случаев рака легких связаны с курением, но опухоли также возникают в гортани, пищеводе, мочевом пузыре и других органах.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пассивное курение увеличивает риск онкологии на 20–30%, особенно у детей и беременных женщин.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820" y="1028146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Сердечно-сосудистые последствия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33820" y="1821561"/>
            <a:ext cx="6170703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 сужает сосуды, повышая артериальное давление и заставляя сердце работать на износ, что ведет к гипертонии и ишемической болезни.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снижает уровень кислорода в крови, из-за чего развивается гипоксия тканей, увеличивающая риск инфаркта и инсульта.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курильщиков атеросклероз прогрессирует в 3–4 раза быстрее, чем у некурящих.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802650"/>
            <a:ext cx="4218348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пищеварительную систему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927140"/>
            <a:ext cx="36576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угнетает выработку желудочного сока, нарушая переваривание пищи и провоцируя гастрит и язву желудка.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табачного дыма повреждают печень, снижая ее способность нейтрализовать яды, и увеличивают риск рака поджелудочной железы.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курящих людей чаще развивается изжога, желчнокаменная болезнь и болезнь Крона.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92367" y="259303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курение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049393" y="869569"/>
            <a:ext cx="64008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Табачный дым подавляет активность лейкоцитов и лимфоцитов, делая организм уязвимым перед инфекциями и вирусами, от простуды до COVID-19.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курильщиков раны заживают медленнее, а послеоперационные осложнения возникают в 2 раза чаще.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курение истощает иммунную систему, повышая риск аутоиммунных заболеваний, таких как ревматоидный артрит.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4036" y="0"/>
            <a:ext cx="37599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4228" y="391668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Репродуктивное здоровье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24228" y="1118284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курящих мужчин снижается выработка тестостерона и повреждается ДНК в сперматозоидах, что ведет к бесплодию и риску врожденных патологий у детей.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Женщины-курильщицы сталкиваются с ранним климаксом, нарушением цикла и осложнениями при беременности — выкидышами, отслойкой плаценты.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курящих родителей чаще рождаются недоношенными и с дефицитом веса.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2025-07-23T11:07:28Z</dcterms:created>
  <dcterms:modified xsi:type="dcterms:W3CDTF">2025-07-23T11:07:28Z</dcterms:modified>
</cp:coreProperties>
</file>