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208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03886" y="407075"/>
            <a:ext cx="280621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67104" y="1245441"/>
            <a:ext cx="483061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— это огромный регион, который простирается от Ближнего Востока до Японских островов и включает более 50 стран.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играет важную роль в мировой политике и экономике, сочетая богатые природные ресурсы, разнообразные ландшафты и уникальные культуры.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презентации мы рассмотрим географию, население, экономику и влияние Зарубежной Азии на мировые процессы.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57482"/>
            <a:ext cx="5547417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продовольственная безопасность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61022"/>
            <a:ext cx="6089157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основой экономики многих стран зарубежной Азии, особенно в Индии и странах Юго-Восточной Азии.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выращивают рис, пшеницу, чай и специи, которые являются важными продуктами питания.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изменение климата, ограниченные земельные ресурсы и быстрый рост населения создают риски для продовольственной безопасности.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99134" y="426083"/>
            <a:ext cx="420333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мегаполисы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21886"/>
            <a:ext cx="465003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зарубежной Азии происходит стремительно, что приводит к росту огромных городов, таких как Токио, Дели и Шанхай.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Эти мегаполисы становятся центрами экономической активности и инноваций, но одновременно сталкиваются с проблемами загрязнения воздуха, пробок и социального неравенства.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пытаются решать эти проблемы, развивая современную инфраструктуру.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0022" y="764329"/>
            <a:ext cx="4301368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и международные отношения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90022" y="2024482"/>
            <a:ext cx="665841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зарубежной Азии включает как демократические страны, такие как Япония и Индия, так и авторитарные режимы, такие как Китай и Северная Корея.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осложняются территориальными спорами, например, в Южно-Китайском море, и конкуренцией между крупными державами, такими как Китай, Индия и Япония.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страны региона сотрудничают в рамках организаций, таких как АСЕАН.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4640" y="3057837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искусство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24640" y="3717599"/>
            <a:ext cx="8667293" cy="1181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— это колыбель древних цивилизаций, таких как шумерская, индская и китайская.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шедевры, такие как Тадж-Махал, Великая Китайская стена и храмы Ангкор-Ват, являются символами культурного наследия региона.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зарубежной Азии, включая каллиграфию, живопись и театральные формы, такие как кабуки и китайская опера, продолжает вдохновлять людей по всему миру.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99938" y="141781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55728" y="2073305"/>
            <a:ext cx="6003619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сталкивается с серьёзными проблемами, такими как загрязнение воздуха и воды, вызванное быстрым промышленным ростом.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усугубляет последствия стихийных бедствий, таких как наводнения и ураганы.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неравенство, бедность и межэтнические конфликты остаются актуальными вопросами, требующими решения.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1523" y="0"/>
            <a:ext cx="3382477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89523" y="420181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20862" y="1156301"/>
            <a:ext cx="4629025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— это регион, который объединяет богатую историю, культурное многообразие и огромный потенциал для развития.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уникальное географическое положение, природные ресурсы и человеческий капитал делают его важным игроком на мировой арене.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того чтобы реализовать свой потенциал, региону нужно решать сложные экологические, социальные и экономические проблемы, что требует как внутренних реформ, так и международного сотрудничества.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47047" y="1030446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границы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47047" y="1900927"/>
            <a:ext cx="613568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охватывает территорию от Средиземного моря на западе до Тихого океана на востоке.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граничит с Европой, Африкой и Австралией, а её берега омывают Индийский и Тихий океаны, а также такие моря, как Чёрное, Красное и Южно-Китайское.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географическому положению регион является важнейшим звеном международных торговых путей и энергетических коридоров.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5185" y="0"/>
            <a:ext cx="33288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4977" y="315635"/>
            <a:ext cx="4197969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климатические особенности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5220" y="1450932"/>
            <a:ext cx="4663675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зарубежной Азии можно встретить все типы природных зон: тундра, тайга, степи и пустыни.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пустыни Аравии, тропические леса Индонезии и тундры Сибири.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очень разнообразен: от жаркого тропического на юге до холодного арктического на севере.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Муссонный климат, характерный для многих стран региона, приносит обильные дожди летом, но иногда вызывает наводнения и другие стихийные бедствия.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32277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реки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65233" y="1921238"/>
            <a:ext cx="573750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горными системами, такими как Гималаи, Каракорум, где находится самая высокая вершина мира — Эверест.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На равнинах, таких как Индо-Гангская низменность и Месопотамская долина, плодородные почвы способствуют развитию сельского хозяйства.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такие как Янцзы, Ганг, Инд и Тигр с Евфратом, не только обеспечивают водой миллионы людей, но и имеют огромное историческое значение.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7203" y="929806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демография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67203" y="1630210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— самый населённый регион мира, где проживают более 4,6 миллиарда человек.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находятся две самые густонаселённые страны — Китай и Индия, а также города-гиганты, такие как Токио, Дели и Шанхай.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молодое, но в некоторых странах, например, в Японии, наблюдается старение населения, что создаёт новые социальные проблемы.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847566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многообразие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23493" y="1642014"/>
            <a:ext cx="6184199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— это регион с невероятным этническим и языковым разнообразием, где проживают сотни народов, говорящих на тысячах языков и диалектов.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Индии насчитывается более 120 языков, а в Китае говорят на множестве диалектов помимо официального китайского.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многообразие делает регион уникальным, но иногда становится причиной конфликтов.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34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03886" y="407075"/>
            <a:ext cx="398473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368996"/>
            <a:ext cx="485912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играет ключевую роль в жизни людей зарубежной Азии.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находятся священные места мировых религий: Мекка для мусульман, Варанаси для индуистов и Лхаса для буддистов.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иногда приводит к конфликтам, особенно там, где пересекаются интересы разных конфессий, но в то же время оно обогащает культурное наследие региона.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71425" y="79054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ресурсы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71425" y="1642014"/>
            <a:ext cx="668792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зарубежной Азии очень разнообразна: от высокоразвитых стран, таких как Япония и Южная Корея, до развивающихся государств, таких как Вьетнам и Бангладеш.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природными ресурсами, включая нефть Персидского залива, уголь Китая и минералы Центральной Азии.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зависимость от экспорта ресурсов и неравномерное распределение богатств создают экономические вызовы.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5760" y="274320"/>
            <a:ext cx="347472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технологии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" y="1322473"/>
            <a:ext cx="3341661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Азия является лидером в области технологий и производства.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производит огромное количество товаров, которые мы используем каждый день, а Япония известна своими достижениями в робототехнике, автомобилестроении и электронике.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в регионе меняет мир, но также усиливает конкуренцию на мировом рынке.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2025-07-16T09:59:38Z</dcterms:created>
  <dcterms:modified xsi:type="dcterms:W3CDTF">2025-07-16T09:59:38Z</dcterms:modified>
</cp:coreProperties>
</file>